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  <p:sldMasterId id="2147484032" r:id="rId2"/>
    <p:sldMasterId id="2147484089" r:id="rId3"/>
    <p:sldMasterId id="2147484095" r:id="rId4"/>
  </p:sldMasterIdLst>
  <p:notesMasterIdLst>
    <p:notesMasterId r:id="rId78"/>
  </p:notesMasterIdLst>
  <p:handoutMasterIdLst>
    <p:handoutMasterId r:id="rId79"/>
  </p:handoutMasterIdLst>
  <p:sldIdLst>
    <p:sldId id="286" r:id="rId5"/>
    <p:sldId id="1430" r:id="rId6"/>
    <p:sldId id="259" r:id="rId7"/>
    <p:sldId id="4369" r:id="rId8"/>
    <p:sldId id="4412" r:id="rId9"/>
    <p:sldId id="4413" r:id="rId10"/>
    <p:sldId id="4414" r:id="rId11"/>
    <p:sldId id="4415" r:id="rId12"/>
    <p:sldId id="4416" r:id="rId13"/>
    <p:sldId id="4417" r:id="rId14"/>
    <p:sldId id="4418" r:id="rId15"/>
    <p:sldId id="4419" r:id="rId16"/>
    <p:sldId id="4420" r:id="rId17"/>
    <p:sldId id="4421" r:id="rId18"/>
    <p:sldId id="4422" r:id="rId19"/>
    <p:sldId id="4423" r:id="rId20"/>
    <p:sldId id="4424" r:id="rId21"/>
    <p:sldId id="4375" r:id="rId22"/>
    <p:sldId id="4425" r:id="rId23"/>
    <p:sldId id="4426" r:id="rId24"/>
    <p:sldId id="4427" r:id="rId25"/>
    <p:sldId id="4428" r:id="rId26"/>
    <p:sldId id="4429" r:id="rId27"/>
    <p:sldId id="4430" r:id="rId28"/>
    <p:sldId id="4431" r:id="rId29"/>
    <p:sldId id="4432" r:id="rId30"/>
    <p:sldId id="4433" r:id="rId31"/>
    <p:sldId id="4434" r:id="rId32"/>
    <p:sldId id="4435" r:id="rId33"/>
    <p:sldId id="4436" r:id="rId34"/>
    <p:sldId id="4437" r:id="rId35"/>
    <p:sldId id="4438" r:id="rId36"/>
    <p:sldId id="4439" r:id="rId37"/>
    <p:sldId id="4440" r:id="rId38"/>
    <p:sldId id="4441" r:id="rId39"/>
    <p:sldId id="4442" r:id="rId40"/>
    <p:sldId id="4443" r:id="rId41"/>
    <p:sldId id="4444" r:id="rId42"/>
    <p:sldId id="4445" r:id="rId43"/>
    <p:sldId id="4446" r:id="rId44"/>
    <p:sldId id="4447" r:id="rId45"/>
    <p:sldId id="4448" r:id="rId46"/>
    <p:sldId id="4449" r:id="rId47"/>
    <p:sldId id="4450" r:id="rId48"/>
    <p:sldId id="4451" r:id="rId49"/>
    <p:sldId id="4452" r:id="rId50"/>
    <p:sldId id="4453" r:id="rId51"/>
    <p:sldId id="4454" r:id="rId52"/>
    <p:sldId id="4455" r:id="rId53"/>
    <p:sldId id="4456" r:id="rId54"/>
    <p:sldId id="4457" r:id="rId55"/>
    <p:sldId id="4458" r:id="rId56"/>
    <p:sldId id="4459" r:id="rId57"/>
    <p:sldId id="4460" r:id="rId58"/>
    <p:sldId id="4461" r:id="rId59"/>
    <p:sldId id="4462" r:id="rId60"/>
    <p:sldId id="4463" r:id="rId61"/>
    <p:sldId id="4464" r:id="rId62"/>
    <p:sldId id="4465" r:id="rId63"/>
    <p:sldId id="4466" r:id="rId64"/>
    <p:sldId id="4467" r:id="rId65"/>
    <p:sldId id="4468" r:id="rId66"/>
    <p:sldId id="4469" r:id="rId67"/>
    <p:sldId id="4470" r:id="rId68"/>
    <p:sldId id="4471" r:id="rId69"/>
    <p:sldId id="4472" r:id="rId70"/>
    <p:sldId id="4473" r:id="rId71"/>
    <p:sldId id="4474" r:id="rId72"/>
    <p:sldId id="4475" r:id="rId73"/>
    <p:sldId id="4476" r:id="rId74"/>
    <p:sldId id="4477" r:id="rId75"/>
    <p:sldId id="4478" r:id="rId76"/>
    <p:sldId id="4479" r:id="rId77"/>
  </p:sldIdLst>
  <p:sldSz cx="12188825" cy="6858000"/>
  <p:notesSz cx="6858000" cy="9144000"/>
  <p:custDataLst>
    <p:tags r:id="rId80"/>
  </p:custDataLst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AB4"/>
    <a:srgbClr val="3B7CBD"/>
    <a:srgbClr val="515151"/>
    <a:srgbClr val="0089D1"/>
    <a:srgbClr val="01499E"/>
    <a:srgbClr val="00A1E9"/>
    <a:srgbClr val="0267B6"/>
    <a:srgbClr val="019FC2"/>
    <a:srgbClr val="3E8DDD"/>
    <a:srgbClr val="F7A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9" autoAdjust="0"/>
    <p:restoredTop sz="93724" autoAdjust="0"/>
  </p:normalViewPr>
  <p:slideViewPr>
    <p:cSldViewPr snapToGrid="0" snapToObjects="1">
      <p:cViewPr varScale="1">
        <p:scale>
          <a:sx n="62" d="100"/>
          <a:sy n="62" d="100"/>
        </p:scale>
        <p:origin x="85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50" d="100"/>
          <a:sy n="50" d="100"/>
        </p:scale>
        <p:origin x="2708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3/11/2024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3/11/2024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EA5A-FB22-4F22-B2F3-F1709D027E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786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FAF25-8DFE-3FB7-D38A-9D3BDA8DE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CBCBBD-4ACB-E153-345F-F8E261217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69FEF4-363A-741F-3C68-13A5F67B3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5EF200-A3B7-A748-516C-F7CCC9BC6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1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808E7-AD14-F5E6-4568-B8E7C2A3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C528DE-4E56-AE12-C89A-C38BBB1FB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B46358-8A85-C82A-5E39-5B853F055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27AF7E-A77F-1A24-C1B4-622CCD7AD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65591-1F82-13D3-FB6E-89EFF478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389F3D-6B2B-0009-F1D9-B52E905FE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03126E-1F4B-0BDC-330D-256C6B85A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23DFF0-E9C1-EEED-E3A1-A53410366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65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C3EC-9985-4418-9BF7-2581D1E6F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024FB2-84D6-C190-BCA0-7D5995AE3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40B84C-C182-4885-A850-8FD02A024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FB382-55D4-9B1D-39D5-D3A62DF2E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96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AFD5B-2790-1716-72CD-E04CE8A4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E9E4D7-2EC8-B636-7C82-8ADC480F8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CB02B7-088E-76C0-73DD-C8B4175F3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B4348E-815D-E44D-99D6-610E528E8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8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C0A82-A439-FE45-B725-5ED22FC38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789446-4F84-53D8-D99C-4E99DB70D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CCC4A5-00A1-1B01-EA66-B87ED1288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EA722-F37F-35F4-50F1-4C11BA31D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31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8208-A6A4-195F-4904-AD66F5BDF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6A21BF-70FE-7331-2AB2-4BDE6C1E1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B8A649-91E2-FFF6-B6B0-8BC7FEB38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A5C3E-25EA-34BF-A172-1E1173B05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20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D4BD2-BD73-D15E-E720-46344E76A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C4456F-2079-BC76-73A7-469F1F5D4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F2DDA2-FD82-862D-F95D-5E31209E2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D5ECD2-3850-E979-FB32-B9FCAC406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34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10E90-061E-562C-23D1-0D8A060B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A077D6-29B6-5191-F95E-040F3B7F1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921DD5-7246-983B-2959-499A3E78A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4ECFD7-E0DB-4F71-726E-C38FA5264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8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77BE-59AE-C3BC-376E-DEF6E64E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BDA6BE-84D0-E4AE-7E15-6168374C6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40D7F0-6F40-7735-44B0-763EFD51E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B2BAC6-0C44-4D29-B5F9-C7C44AE81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55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6185F-F374-0864-2596-8277212B5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86F19C-BD37-6B89-9029-2D1800225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13CE9F-5536-B244-E916-D63AAFE66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147C54-2709-6FC5-85FF-22B0AE2A2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60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634D-97AA-1F7C-0639-F2C71307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354608-03F6-1533-DD96-68968A2F1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2465E7-C1DE-6B1B-09B8-AE60A643A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0F41A-2A48-A5C4-77F9-D5D62B98A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79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5A2D2-E53C-D9D1-7379-FBCCF6970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56132C-F6DF-4D92-9119-BD023F3E2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DE381B-BABE-7E5C-9455-E4A9137AB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5AF08C-4186-FFE4-68AC-CFDADD781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7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B7B34-C63B-C30F-5665-2E20A489C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AFD20E-9C91-9E0E-58E1-7BFB508D4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5F775B-B3C3-B5EB-A444-FCC2455B3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DF39F9-1A18-EDE3-0D85-DF7894A19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21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91D8-1807-295B-D157-8F758F53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E5CB79-7873-1422-F647-ECADAA290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875B0F-E7C2-13ED-C4B6-A336201A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982CFB-79AC-2E16-B04B-9ED8E33C6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63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3128C-EF03-0FE1-883E-58BC67F8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64FF83-85CC-D842-80B0-9DEFEEE9B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BB4609-535C-0A1A-BD65-A5E638B92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B90F35-A33B-A699-D981-8BFF1637FC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75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78E5E-79C7-F7F4-9511-7953F80B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5268B7-F180-E00F-F3E1-F99D85D3E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B64465-972A-1875-CAA0-201535126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9376B1-E512-F1E6-0AEB-B1EA8393B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06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C8B1F-B91F-773C-E15D-1B3B059EF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54E5E9-4756-CCED-96CB-C798E6FD5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306B87-1B86-9CA4-94FC-B775E4116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CD76C-0F87-E1C3-8E8F-79556D8A7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89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F1F41-E9AE-66D5-CA50-871375C2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EBFF50-5C21-D107-E75A-37D22181B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17AE69-CD7F-C9BB-2DDF-2A1D1B532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A4A52-DA08-02FF-C8F1-0E66AA216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84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05445-6A8F-3D42-7D93-FC4FDD211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A5FA43-3BAA-5242-C410-4A162676A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B9543B-CC44-74C8-EE82-B083778FF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582114-8246-2D94-8131-1F2F69013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57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BB6E8-D9E0-C4A8-D034-5E20E3B9A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27198C-449D-DA2D-EC3A-50A961E24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421AE3-337A-C233-E2AA-95962A333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9D2F79-3EA9-F545-D95A-771F9FA6E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1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D16DD-17B9-CE6E-8C07-6F197255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40F946-BC17-12C5-131C-5466F5990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9F7DDE-09DC-CD50-E1F3-2CC56821E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9BC2F4-D35C-BC3C-83B7-60537A286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37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F511C-6E4D-92DA-5855-9DE882A3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47C4B2-7E2B-81DF-4839-00A202098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83795D-9497-B11E-9658-A0EB37BD7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AC8BF-2566-915A-9F04-282015EA8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2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3BB9C-1699-18A3-ED2D-AA5EF7F4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07A34E-230A-D870-C229-C3286E1DF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20DFB0-C1AC-A3A5-62F8-3EEA5FBF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A0013F-A827-3989-FE65-22AA7C1AC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13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A2D9A-701C-C3A1-2300-80995D20A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7CDBED-4118-9B6C-CA50-256651346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80158E-DEC7-3502-6E37-DB55756F4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80FA3A-44FF-D46E-D0A3-558CC0FFE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56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70498-DE66-1282-5B56-4B2E76568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69D413-77CC-24C0-D331-C0652706D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D78300-2ECB-AAB3-964D-F16D5FC60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21DA57-AD6F-2427-DF35-D77C7984B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31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9025A-CAF5-387D-20EE-EAC934DC3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A725A3-E963-F80E-014A-7B6845E2E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E78393-FDCC-7E6C-E46A-35CBE517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5DCB19-687A-C7C2-2115-F2A9998BB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97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BB3A0-5E77-63F1-2666-8FFE75EE3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4B48AA-2ED4-BD99-D488-A3974CE02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BF35C0-ACAF-65FC-1A43-E5FD1CF92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B927B-03DC-BE39-C74E-D59A8B450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17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7BB3C-FCFB-2026-CA47-72968EFD3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6C72AB-32C6-75E5-6A13-CAB4CCF86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BA8F28-1929-79DC-2AAD-FED128E7C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D30F44-83C9-220C-5A49-6531ED8FD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452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D25F9-5F3D-477A-AC6B-3BBE0E3C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A29476-F4D4-4187-425F-451538BDD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9C6409-7B1F-4BC3-CC1C-E7A2C4081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B50C3B-17B6-867F-32D8-70B71E13F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64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70F97-BEA1-BE86-F10D-0846B3D6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BF07AD-17E8-B5A3-AFA0-99635A7C5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107722-6CA2-BD22-C93C-33E4F04B7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AA5764-A918-D047-144F-02F44E04A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90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159A5-4F63-A5EC-98A2-EDA85E85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6E47EF-765D-EABD-7430-35DA888BA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BD557A-7CBC-51A7-51F5-90182AE07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9D313C-150E-402A-BBB7-42E86E75D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7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E9EA6-9A77-9222-541D-5450EDBA4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0CFEEA-FFFC-4A36-63EF-08A46D9C2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3BC141-3129-6147-AE4B-CE1B61BD4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2445E-3FC0-E84E-572A-6493DBB30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550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5DE3C-5CF1-223C-08ED-A6A972CA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66BFE6-64ED-50B4-7D60-2F65F5CF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08B3B1-E74E-1E8C-5C37-A9A049621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F1BAF3-BE4E-56E0-01EB-087D31068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79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9CB9B-7F1B-785E-D986-DA03FE108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A466DA-17E2-8F52-ADF4-3E3D2F0A9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22BC38-2A1C-D47A-7263-05C2E4D67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E24FA-71D1-861E-BBCB-0B65D5983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2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3DC3-EE62-0EE5-49EB-F2FFBF030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FA212E-10D5-DDCE-F40E-E6A9E9659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E4347B-4D2C-0DCA-E375-EEF3CDA99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D6A20B-4A73-6804-7FC3-A37116B97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9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4715E-44E3-1C47-8AFD-C41B9208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6C045F-517A-0CCB-CC58-6FD4E3525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F8F028-DE53-24B6-AA56-3B9CC344D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AF717-977F-B977-A220-F885E244B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64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BA89-09BB-859C-B934-47D09965E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A6F9FC-E9CE-DA94-A43F-C08C2E295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C3610F-F436-E9FB-CF05-D3A959138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3E1E57-9D99-6FAE-CCD7-0D313DAFE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94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A5CCF-C3E2-96C4-0F44-7C0B1807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0D304F-93B7-E2AA-AC18-7004E51F9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F917A6-7236-AB51-693F-E24AFEBC9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797908-1ADA-6800-5C1D-9F9BCB8B2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897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AC3D6-DD84-B49C-8043-7FED3A64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1CEAFD-5CFE-70F8-B169-43E33827D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47E233-7BA9-5C6A-7EDC-57CAC8CA7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8026C-0C6E-9BC7-467F-7AA7FC0B3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83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BB36D-2C7B-D842-53AF-E2C95FFC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AA57B4-733B-408D-04EB-658C395AB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E46560-B532-4291-F379-E48AF078F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4B0B5F-D4CD-CC58-A620-F1BC9C745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81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722E-C075-524D-8827-6C60CAC3B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2738A1-63FE-999B-A9B1-06B40F906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0F8B55-16E7-AC12-A22A-9FF3805E5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21CED-B8CF-D4EC-8E73-49CA59DB6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664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27FC1-E121-54E3-FE0B-E70BE6989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07034C-7F86-6896-7EEA-1A85E4887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FC349C-72B0-8FF7-3E88-6DFA04432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BE22C8-11A9-6958-9F34-7032DEE55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26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8994-1C5B-D31F-F7F4-ACBA254CD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7B76E0-6125-229B-5385-7A8F4674F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2AA7EC-56F5-26BD-F217-F9BBA946C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842C0-49ED-67E2-0C22-CE23655D3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301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3DDA-E47D-4FE0-E113-1B12C8A8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6085CE-10A0-45A5-3B04-392093644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C64E0F-1CD4-C328-5CBF-845265F8B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9F7A54-FF6A-59B8-7A5F-7A5995FD3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47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D1469-193B-477A-4A8E-DF844997B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6379AB-945E-1DF8-255D-B7E8A88F0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C01047-E14B-9B90-F1A7-AC1D63F2D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63F09C-D942-CC36-7476-577825184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678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D062-7F74-3299-7C4D-83516E3D2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F9D2A5-3DD0-8C09-175A-41D4DE185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DE2939-DE2D-8236-AE9B-9224ACE38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B2FF6-DA0C-4EE9-B659-1BDED7D11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6882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A6AD-F972-F77E-9E11-A47AE020E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11C86A-A1A7-11DE-2C90-C4A8142D2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C69751-CC9E-5E9D-AC7E-DCCFC9F1E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9FBF70-EDE5-DBE7-6C3C-D86F8B3D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408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7992-55AB-2180-91B6-D7FD5F6F7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75F773-6614-A4E6-E8C1-8FEDC20D1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E0ACF8-ACCC-0BDC-30FC-BEE024A1D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1B1D77-5AD6-2AE7-3377-14F8ADC66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69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CD59D-DFB1-C5A1-7B47-33EC1B78D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789C19-60C2-7D28-C043-BFFC1DC1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83ED9C-6A66-EADF-1F21-5E1B501DD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4B5D98-6146-B652-51B1-065DB9517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0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D6035-D845-25B6-FBA3-0BD9F762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3FE2EB-8193-CC1F-BC34-245408C57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692BC8-DD65-46F2-124B-980D1384B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36D89E-8957-5209-5FB5-9841DC5F6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992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B556-2A81-032E-7737-24F5891E8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97E3F3-6857-F77B-A0C3-0328AE8C5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D17DE4-9E76-DC60-CD5B-FAEFB3437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943B7-8091-7D3B-ED61-F01838DC8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472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E68C6-DDEC-FAD0-61AC-094539FC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BA5504-2344-1C07-64C5-53C254E96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AFEEB2-8B22-2FF7-DC6E-CF4F5469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F4FF2-51F2-D561-5A9A-24EB4E1E7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97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63BC-4C22-6279-0DC7-21C5E974F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CF7E7F-8F13-64BA-8B6C-B05D7F967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281A75-7E4C-AA86-711E-22DDAF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1D0488-93D9-968D-927B-BC66738A3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7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AFD14-4862-2FA8-E5A9-8807F6164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13E213-C67B-DA08-E8D3-5A939CECA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90C791-90D1-736E-2CA0-5B31979C1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D601DD-DE1B-4EAE-544F-1DB5EA492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43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23A2D-1DBD-9C03-0A88-588D9844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78F670-57FD-FE3E-D0C2-37AD19C81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38D6CE-8189-E0DF-5E55-BF34F121C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DAADD8-7F61-2CB4-1C60-16FC11F3F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293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4260D-752B-0B66-D117-8AC62A764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EF9EC8-01D1-BAF1-8CDB-C4E9CC3CCC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E4F903-FCBF-79BA-90C8-6A80BB3E1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8358B6-2546-6D4C-0278-EA607E1A4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451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805E-9A61-AD15-BC5F-CD9886038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FE0279-8634-F92B-9477-5BF7C7E08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4A679E-9280-0AE5-4F5E-4FBA37623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A7B80A-7EAB-A9C7-6778-8043341CD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72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AC6B1-1A4C-73D6-056F-6FD319DCD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AAEB37-A46C-4B26-B8F0-2DD4560C1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978EF6-66A3-1F08-3182-027F16A4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CDDF1B-50E3-699B-3D12-1507F77F9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546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AC6B1-1A4C-73D6-056F-6FD319DCD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AAEB37-A46C-4B26-B8F0-2DD4560C1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978EF6-66A3-1F08-3182-027F16A4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CDDF1B-50E3-699B-3D12-1507F77F9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249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AC6B1-1A4C-73D6-056F-6FD319DCD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AAEB37-A46C-4B26-B8F0-2DD4560C1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978EF6-66A3-1F08-3182-027F16A4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CDDF1B-50E3-699B-3D12-1507F77F9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466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AC6B1-1A4C-73D6-056F-6FD319DCD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AAEB37-A46C-4B26-B8F0-2DD4560C1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978EF6-66A3-1F08-3182-027F16A4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CDDF1B-50E3-699B-3D12-1507F77F9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246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AC6B1-1A4C-73D6-056F-6FD319DCD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AAEB37-A46C-4B26-B8F0-2DD4560C1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978EF6-66A3-1F08-3182-027F16A4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CDDF1B-50E3-699B-3D12-1507F77F9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6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9942-2CF1-910A-CF51-02A9D0EC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91DA18-03CB-B05B-4A28-890179C8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098DDD-1369-03B3-FC58-2927B025A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46DEBE-4D8E-88DF-7A96-84E51D503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1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24197-2A19-DA5B-5002-409DE90C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10A1D6-763A-947B-23D7-02D260D3C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234388-427A-BDCB-6162-CB156763C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28B6FC-8DB8-B15C-2724-80F1DAE58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179D2-06A6-6AFD-C536-A93282911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4DCD90-7687-6CCB-A743-1D8EAFE7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8F5512-38FC-11D1-D67A-28837AC0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云计算的计算能力将变成一种公共服务，云计算通过集中供应、按需供应的模式，打破了时空限制，真正实现了信息化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ACFC30-1F19-0783-46CB-F182E247E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1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jpeg"/><Relationship Id="rId20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2.png"/><Relationship Id="rId3" Type="http://schemas.openxmlformats.org/officeDocument/2006/relationships/image" Target="../media/image30.jpeg"/><Relationship Id="rId21" Type="http://schemas.openxmlformats.org/officeDocument/2006/relationships/image" Target="../media/image3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20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02B2A5F-CC2A-4E5E-9DAD-FB6E579E84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10" y="456167"/>
            <a:ext cx="2467897" cy="495122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24A3E58-866C-4857-8E31-A9A15044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2766219"/>
            <a:ext cx="10512862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58511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/>
          <p:nvPr userDrawn="1"/>
        </p:nvSpPr>
        <p:spPr>
          <a:xfrm>
            <a:off x="11769577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1218565" rtl="0" eaLnBrk="1" latinLnBrk="0" hangingPunct="1">
              <a:defRPr sz="1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200" smtClean="0">
                <a:solidFill>
                  <a:schemeClr val="tx1"/>
                </a:solidFill>
              </a:rPr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2800" b="1" kern="1200" cap="none" spc="0" baseline="0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添加标题</a:t>
            </a:r>
            <a:endParaRPr lang="en-US" dirty="0"/>
          </a:p>
        </p:txBody>
      </p:sp>
      <p:sp>
        <p:nvSpPr>
          <p:cNvPr id="19" name="Footer Placeholder 1"/>
          <p:cNvSpPr txBox="1"/>
          <p:nvPr userDrawn="1"/>
        </p:nvSpPr>
        <p:spPr>
          <a:xfrm>
            <a:off x="1680179" y="6381626"/>
            <a:ext cx="2317059" cy="227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13F1FCB-97DF-4DDB-8C58-D7F5B6231594}"/>
              </a:ext>
            </a:extLst>
          </p:cNvPr>
          <p:cNvSpPr/>
          <p:nvPr userDrawn="1"/>
        </p:nvSpPr>
        <p:spPr>
          <a:xfrm>
            <a:off x="0" y="274320"/>
            <a:ext cx="467544" cy="521208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E24962-1290-4647-A27B-ED9510C0D453}"/>
              </a:ext>
            </a:extLst>
          </p:cNvPr>
          <p:cNvGrpSpPr/>
          <p:nvPr userDrawn="1"/>
        </p:nvGrpSpPr>
        <p:grpSpPr>
          <a:xfrm>
            <a:off x="12188825" y="2959443"/>
            <a:ext cx="1119402" cy="3898557"/>
            <a:chOff x="12188825" y="1921475"/>
            <a:chExt cx="1119402" cy="38985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8CE316D-3AF9-4EA1-A9A8-FE282FB2D6D7}"/>
                </a:ext>
              </a:extLst>
            </p:cNvPr>
            <p:cNvSpPr/>
            <p:nvPr/>
          </p:nvSpPr>
          <p:spPr>
            <a:xfrm>
              <a:off x="12188825" y="1921475"/>
              <a:ext cx="1119402" cy="3898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92E4F61-A2C2-4651-9460-E89A670001B0}"/>
                </a:ext>
              </a:extLst>
            </p:cNvPr>
            <p:cNvGrpSpPr/>
            <p:nvPr/>
          </p:nvGrpSpPr>
          <p:grpSpPr>
            <a:xfrm>
              <a:off x="12291175" y="2053048"/>
              <a:ext cx="914703" cy="3635410"/>
              <a:chOff x="12269137" y="2075935"/>
              <a:chExt cx="914703" cy="3635410"/>
            </a:xfrm>
          </p:grpSpPr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07A8E505-03E4-43CB-99CD-1023A53DC0F8}"/>
                  </a:ext>
                </a:extLst>
              </p:cNvPr>
              <p:cNvSpPr/>
              <p:nvPr/>
            </p:nvSpPr>
            <p:spPr>
              <a:xfrm>
                <a:off x="12269137" y="207593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BC73922-4DE5-43C6-862E-1CF99A0B2EEB}"/>
                  </a:ext>
                </a:extLst>
              </p:cNvPr>
              <p:cNvSpPr/>
              <p:nvPr/>
            </p:nvSpPr>
            <p:spPr>
              <a:xfrm>
                <a:off x="12582681" y="207593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5C2D210B-1790-4D1F-BBF2-5371CDFB6E35}"/>
                  </a:ext>
                </a:extLst>
              </p:cNvPr>
              <p:cNvSpPr/>
              <p:nvPr/>
            </p:nvSpPr>
            <p:spPr>
              <a:xfrm>
                <a:off x="12896224" y="207593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68F8C3F3-0A8D-4D2A-8E78-83CEB3243BC9}"/>
                  </a:ext>
                </a:extLst>
              </p:cNvPr>
              <p:cNvSpPr/>
              <p:nvPr/>
            </p:nvSpPr>
            <p:spPr>
              <a:xfrm>
                <a:off x="12269137" y="238024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B356A0D7-ACB8-41E2-826C-4DE7BA735B95}"/>
                  </a:ext>
                </a:extLst>
              </p:cNvPr>
              <p:cNvSpPr/>
              <p:nvPr/>
            </p:nvSpPr>
            <p:spPr>
              <a:xfrm>
                <a:off x="12582681" y="238024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D941C82E-544A-4D1E-93F9-344E3FDB5C1B}"/>
                  </a:ext>
                </a:extLst>
              </p:cNvPr>
              <p:cNvSpPr/>
              <p:nvPr/>
            </p:nvSpPr>
            <p:spPr>
              <a:xfrm>
                <a:off x="12896224" y="238024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CDCB6D59-EB6A-4D5E-9351-C08E0AF5A1AD}"/>
                  </a:ext>
                </a:extLst>
              </p:cNvPr>
              <p:cNvSpPr/>
              <p:nvPr/>
            </p:nvSpPr>
            <p:spPr>
              <a:xfrm>
                <a:off x="12269137" y="268455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947D1545-0DE6-4CFB-902C-999A70EDCC4C}"/>
                  </a:ext>
                </a:extLst>
              </p:cNvPr>
              <p:cNvSpPr/>
              <p:nvPr/>
            </p:nvSpPr>
            <p:spPr>
              <a:xfrm>
                <a:off x="12582681" y="268455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618C381B-7AC7-4867-BD4F-0FEA613C1CF1}"/>
                  </a:ext>
                </a:extLst>
              </p:cNvPr>
              <p:cNvSpPr/>
              <p:nvPr/>
            </p:nvSpPr>
            <p:spPr>
              <a:xfrm>
                <a:off x="12896224" y="268455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BF80BA0-6985-44AC-AFC2-DC80D9BD8EE2}"/>
                  </a:ext>
                </a:extLst>
              </p:cNvPr>
              <p:cNvSpPr/>
              <p:nvPr/>
            </p:nvSpPr>
            <p:spPr>
              <a:xfrm>
                <a:off x="12269137" y="298886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9FA6D5A6-3DB2-4988-99C5-CD1F5762F565}"/>
                  </a:ext>
                </a:extLst>
              </p:cNvPr>
              <p:cNvSpPr/>
              <p:nvPr/>
            </p:nvSpPr>
            <p:spPr>
              <a:xfrm>
                <a:off x="12582681" y="298886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A1D89612-E5D6-4BD8-8CEB-8CB6CC94C326}"/>
                  </a:ext>
                </a:extLst>
              </p:cNvPr>
              <p:cNvSpPr/>
              <p:nvPr/>
            </p:nvSpPr>
            <p:spPr>
              <a:xfrm>
                <a:off x="12896224" y="298886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A5012ADA-57F1-4F66-B89F-FB6CFFD2D508}"/>
                  </a:ext>
                </a:extLst>
              </p:cNvPr>
              <p:cNvSpPr/>
              <p:nvPr/>
            </p:nvSpPr>
            <p:spPr>
              <a:xfrm>
                <a:off x="12269137" y="329317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FFE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58B62109-0DCC-4D2D-A6BB-C77C91BF7630}"/>
                  </a:ext>
                </a:extLst>
              </p:cNvPr>
              <p:cNvSpPr/>
              <p:nvPr/>
            </p:nvSpPr>
            <p:spPr>
              <a:xfrm>
                <a:off x="12582681" y="329317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D0D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62AC18E0-7A52-4501-9A12-A2DFA2116450}"/>
                  </a:ext>
                </a:extLst>
              </p:cNvPr>
              <p:cNvSpPr/>
              <p:nvPr/>
            </p:nvSpPr>
            <p:spPr>
              <a:xfrm>
                <a:off x="12896224" y="329317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8DC5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498600C1-B23D-4141-B571-9564CE45E2DA}"/>
                  </a:ext>
                </a:extLst>
              </p:cNvPr>
              <p:cNvSpPr/>
              <p:nvPr/>
            </p:nvSpPr>
            <p:spPr>
              <a:xfrm>
                <a:off x="12269137" y="359748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23AC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E5525D3-A0C9-4216-9062-A43F4E05C523}"/>
                  </a:ext>
                </a:extLst>
              </p:cNvPr>
              <p:cNvSpPr/>
              <p:nvPr/>
            </p:nvSpPr>
            <p:spPr>
              <a:xfrm>
                <a:off x="12582681" y="359748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0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A2418860-E6F4-4720-831F-95C973CC615E}"/>
                  </a:ext>
                </a:extLst>
              </p:cNvPr>
              <p:cNvSpPr/>
              <p:nvPr/>
            </p:nvSpPr>
            <p:spPr>
              <a:xfrm>
                <a:off x="12896224" y="359748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0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1C6BBB97-5713-4A45-B059-C8ED60556AC6}"/>
                  </a:ext>
                </a:extLst>
              </p:cNvPr>
              <p:cNvSpPr/>
              <p:nvPr/>
            </p:nvSpPr>
            <p:spPr>
              <a:xfrm>
                <a:off x="12269137" y="390179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29F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A1B4C2CC-9E96-4B3F-8000-46DFAA390661}"/>
                  </a:ext>
                </a:extLst>
              </p:cNvPr>
              <p:cNvSpPr/>
              <p:nvPr/>
            </p:nvSpPr>
            <p:spPr>
              <a:xfrm>
                <a:off x="12582681" y="390179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19F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37C381F4-E6D0-4FBA-A42A-D26CD5A5804B}"/>
                  </a:ext>
                </a:extLst>
              </p:cNvPr>
              <p:cNvSpPr/>
              <p:nvPr/>
            </p:nvSpPr>
            <p:spPr>
              <a:xfrm>
                <a:off x="12896224" y="390179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0A1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B7DE9F0C-94A8-4915-8024-A8C3542E006E}"/>
                  </a:ext>
                </a:extLst>
              </p:cNvPr>
              <p:cNvSpPr/>
              <p:nvPr/>
            </p:nvSpPr>
            <p:spPr>
              <a:xfrm>
                <a:off x="12269137" y="420610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089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5B20681-7376-47B5-A9C9-F326D1A6156C}"/>
                  </a:ext>
                </a:extLst>
              </p:cNvPr>
              <p:cNvSpPr/>
              <p:nvPr/>
            </p:nvSpPr>
            <p:spPr>
              <a:xfrm>
                <a:off x="12582681" y="420610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267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5A2CA814-317F-4437-AE4D-158277FA39E1}"/>
                  </a:ext>
                </a:extLst>
              </p:cNvPr>
              <p:cNvSpPr/>
              <p:nvPr/>
            </p:nvSpPr>
            <p:spPr>
              <a:xfrm>
                <a:off x="12896224" y="420610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149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7AFD083F-AC39-461B-A1A3-769ED3FC305A}"/>
                  </a:ext>
                </a:extLst>
              </p:cNvPr>
              <p:cNvSpPr/>
              <p:nvPr/>
            </p:nvSpPr>
            <p:spPr>
              <a:xfrm>
                <a:off x="12269137" y="451041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1B21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C0E02C7E-B096-4CBA-BC9D-E6CB9B24C358}"/>
                  </a:ext>
                </a:extLst>
              </p:cNvPr>
              <p:cNvSpPr/>
              <p:nvPr/>
            </p:nvSpPr>
            <p:spPr>
              <a:xfrm>
                <a:off x="12582681" y="451041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6117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22367B5C-8FD9-47E7-A460-552A513A277D}"/>
                  </a:ext>
                </a:extLst>
              </p:cNvPr>
              <p:cNvSpPr/>
              <p:nvPr/>
            </p:nvSpPr>
            <p:spPr>
              <a:xfrm>
                <a:off x="12896224" y="451041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9506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D2935CB3-03C1-43A1-A7ED-C3651B12EAEE}"/>
                  </a:ext>
                </a:extLst>
              </p:cNvPr>
              <p:cNvSpPr/>
              <p:nvPr/>
            </p:nvSpPr>
            <p:spPr>
              <a:xfrm>
                <a:off x="12269137" y="481472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60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BE7DFBD7-2591-4ECE-A557-6BC33C971E09}"/>
                  </a:ext>
                </a:extLst>
              </p:cNvPr>
              <p:cNvSpPr/>
              <p:nvPr/>
            </p:nvSpPr>
            <p:spPr>
              <a:xfrm>
                <a:off x="12582681" y="481472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600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4D4EE392-3AF2-4653-A9ED-A0242ADE98E5}"/>
                  </a:ext>
                </a:extLst>
              </p:cNvPr>
              <p:cNvSpPr/>
              <p:nvPr/>
            </p:nvSpPr>
            <p:spPr>
              <a:xfrm>
                <a:off x="12896224" y="481472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80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1DA05007-9E51-42E7-AD74-8293DFBF5F2D}"/>
                  </a:ext>
                </a:extLst>
              </p:cNvPr>
              <p:cNvSpPr/>
              <p:nvPr/>
            </p:nvSpPr>
            <p:spPr>
              <a:xfrm>
                <a:off x="12269137" y="511903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801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799E191F-4893-4760-A5B1-10BAD53F721D}"/>
                  </a:ext>
                </a:extLst>
              </p:cNvPr>
              <p:cNvSpPr/>
              <p:nvPr/>
            </p:nvSpPr>
            <p:spPr>
              <a:xfrm>
                <a:off x="12582681" y="511903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501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7AB8F0E6-33B2-49AE-B7D1-214F1B38094F}"/>
                  </a:ext>
                </a:extLst>
              </p:cNvPr>
              <p:cNvSpPr/>
              <p:nvPr/>
            </p:nvSpPr>
            <p:spPr>
              <a:xfrm>
                <a:off x="12896224" y="511903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B60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EF570E32-2D4D-4813-BB39-F4388E43D742}"/>
                  </a:ext>
                </a:extLst>
              </p:cNvPr>
              <p:cNvSpPr/>
              <p:nvPr/>
            </p:nvSpPr>
            <p:spPr>
              <a:xfrm>
                <a:off x="12269137" y="542334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B2F61C5C-3B5F-438A-B392-8E44CF704785}"/>
                  </a:ext>
                </a:extLst>
              </p:cNvPr>
              <p:cNvSpPr/>
              <p:nvPr/>
            </p:nvSpPr>
            <p:spPr>
              <a:xfrm>
                <a:off x="12582681" y="542334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FFE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CBEE8E1F-2AF8-487F-9A40-E659773F0A71}"/>
                  </a:ext>
                </a:extLst>
              </p:cNvPr>
              <p:cNvSpPr/>
              <p:nvPr/>
            </p:nvSpPr>
            <p:spPr>
              <a:xfrm>
                <a:off x="12896224" y="542334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D0D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854888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2E436E7-7866-4FFE-9BC1-342BD2B9F921}"/>
              </a:ext>
            </a:extLst>
          </p:cNvPr>
          <p:cNvSpPr/>
          <p:nvPr userDrawn="1"/>
        </p:nvSpPr>
        <p:spPr>
          <a:xfrm>
            <a:off x="11818008" y="6395861"/>
            <a:ext cx="382839" cy="2753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200" b="1" kern="1200" cap="none" spc="0" baseline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添加标题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C46D19-E32D-4CE5-812A-B1BD7C784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008" y="4513006"/>
            <a:ext cx="382839" cy="18828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99E21-F8BC-4110-BF63-0F2920B3C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9971" y="6455788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1B77440C-C07E-4506-8C12-D6AA6484881C}"/>
              </a:ext>
            </a:extLst>
          </p:cNvPr>
          <p:cNvSpPr/>
          <p:nvPr userDrawn="1"/>
        </p:nvSpPr>
        <p:spPr>
          <a:xfrm>
            <a:off x="0" y="274320"/>
            <a:ext cx="467544" cy="521208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3049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添加标题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79409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1B4C2C-2DE4-4E97-BC84-B2F2D36E8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865" y="4447787"/>
            <a:ext cx="396000" cy="19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1516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1"/>
            <a:r>
              <a:rPr lang="zh-CN" altLang="en-US" dirty="0"/>
              <a:t>内容层级</a:t>
            </a:r>
            <a:r>
              <a:rPr lang="en-US" altLang="zh-CN" dirty="0"/>
              <a:t>1</a:t>
            </a:r>
            <a:endParaRPr lang="en-US" dirty="0"/>
          </a:p>
          <a:p>
            <a:pPr lvl="2"/>
            <a:r>
              <a:rPr lang="zh-CN" altLang="en-US" dirty="0"/>
              <a:t>内容层级</a:t>
            </a:r>
            <a:r>
              <a:rPr lang="en-US" altLang="zh-CN" dirty="0"/>
              <a:t>2</a:t>
            </a:r>
            <a:endParaRPr lang="en-US" dirty="0"/>
          </a:p>
          <a:p>
            <a:pPr lvl="3"/>
            <a:r>
              <a:rPr lang="zh-CN" altLang="en-US" dirty="0"/>
              <a:t>内容层级</a:t>
            </a:r>
            <a:r>
              <a:rPr lang="en-US" altLang="zh-CN" dirty="0"/>
              <a:t>3</a:t>
            </a:r>
            <a:r>
              <a:rPr lang="en-US" dirty="0"/>
              <a:t> </a:t>
            </a:r>
          </a:p>
          <a:p>
            <a:pPr lvl="4"/>
            <a:r>
              <a:rPr lang="zh-CN" altLang="en-US" dirty="0"/>
              <a:t>内容层级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9" name="Footer Placeholder 1"/>
          <p:cNvSpPr txBox="1"/>
          <p:nvPr userDrawn="1"/>
        </p:nvSpPr>
        <p:spPr>
          <a:xfrm>
            <a:off x="1680179" y="6381626"/>
            <a:ext cx="2317059" cy="227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025" y="6374963"/>
            <a:ext cx="1113991" cy="2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5912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061791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 userDrawn="1"/>
        </p:nvSpPr>
        <p:spPr>
          <a:xfrm>
            <a:off x="11876913" y="6600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>
                <a:solidFill>
                  <a:schemeClr val="tx1"/>
                </a:solidFill>
              </a:rPr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添加标题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1"/>
            <a:r>
              <a:rPr lang="zh-CN" altLang="en-US" dirty="0"/>
              <a:t>内容层级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内容层级</a:t>
            </a:r>
            <a:r>
              <a:rPr lang="en-US" altLang="zh-CN" dirty="0"/>
              <a:t>2</a:t>
            </a:r>
          </a:p>
          <a:p>
            <a:pPr lvl="3"/>
            <a:r>
              <a:rPr lang="zh-CN" altLang="en-US" dirty="0"/>
              <a:t>内容层级</a:t>
            </a:r>
            <a:r>
              <a:rPr lang="en-US" altLang="zh-CN" dirty="0"/>
              <a:t>3 </a:t>
            </a:r>
          </a:p>
          <a:p>
            <a:pPr lvl="4"/>
            <a:r>
              <a:rPr lang="zh-CN" altLang="en-US" dirty="0"/>
              <a:t>内容层级</a:t>
            </a:r>
            <a:r>
              <a:rPr lang="en-US" altLang="zh-CN" dirty="0"/>
              <a:t>4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0" hasCustomPrompt="1"/>
          </p:nvPr>
        </p:nvSpPr>
        <p:spPr bwMode="gray">
          <a:xfrm>
            <a:off x="6243066" y="1179574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1"/>
            <a:r>
              <a:rPr lang="zh-CN" altLang="en-US" dirty="0"/>
              <a:t>内容层级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内容层级</a:t>
            </a:r>
            <a:r>
              <a:rPr lang="en-US" altLang="zh-CN" dirty="0"/>
              <a:t>2</a:t>
            </a:r>
          </a:p>
          <a:p>
            <a:pPr lvl="3"/>
            <a:r>
              <a:rPr lang="zh-CN" altLang="en-US" dirty="0"/>
              <a:t>内容层级</a:t>
            </a:r>
            <a:r>
              <a:rPr lang="en-US" altLang="zh-CN" dirty="0"/>
              <a:t>3 </a:t>
            </a:r>
          </a:p>
          <a:p>
            <a:pPr lvl="4"/>
            <a:r>
              <a:rPr lang="zh-CN" altLang="en-US" dirty="0"/>
              <a:t>内容层级</a:t>
            </a:r>
            <a:r>
              <a:rPr lang="en-US" altLang="zh-CN" dirty="0"/>
              <a:t>4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025" y="6374963"/>
            <a:ext cx="1113991" cy="222799"/>
          </a:xfrm>
          <a:prstGeom prst="rect">
            <a:avLst/>
          </a:prstGeom>
        </p:spPr>
      </p:pic>
      <p:sp>
        <p:nvSpPr>
          <p:cNvPr id="10" name="Footer Placeholder 1"/>
          <p:cNvSpPr txBox="1"/>
          <p:nvPr userDrawn="1"/>
        </p:nvSpPr>
        <p:spPr>
          <a:xfrm>
            <a:off x="1680179" y="6381626"/>
            <a:ext cx="2317059" cy="227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2590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49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spc="-15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编辑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54337" y="4623890"/>
            <a:ext cx="10159383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spc="0" baseline="0">
                <a:ln>
                  <a:noFill/>
                </a:ln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点击添编辑加文本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57226" y="398463"/>
            <a:ext cx="990600" cy="735013"/>
            <a:chOff x="657226" y="398463"/>
            <a:chExt cx="990600" cy="735013"/>
          </a:xfrm>
          <a:solidFill>
            <a:schemeClr val="accent6"/>
          </a:solidFill>
        </p:grpSpPr>
        <p:sp>
          <p:nvSpPr>
            <p:cNvPr id="7" name="Freeform 5"/>
            <p:cNvSpPr/>
            <p:nvPr userDrawn="1"/>
          </p:nvSpPr>
          <p:spPr bwMode="auto">
            <a:xfrm>
              <a:off x="657226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6"/>
            <p:cNvSpPr/>
            <p:nvPr userDrawn="1"/>
          </p:nvSpPr>
          <p:spPr bwMode="auto">
            <a:xfrm>
              <a:off x="1195388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025" y="6374963"/>
            <a:ext cx="1113991" cy="222799"/>
          </a:xfrm>
          <a:prstGeom prst="rect">
            <a:avLst/>
          </a:prstGeom>
        </p:spPr>
      </p:pic>
      <p:sp>
        <p:nvSpPr>
          <p:cNvPr id="10" name="Footer Placeholder 1"/>
          <p:cNvSpPr txBox="1"/>
          <p:nvPr userDrawn="1"/>
        </p:nvSpPr>
        <p:spPr>
          <a:xfrm>
            <a:off x="1680179" y="6381626"/>
            <a:ext cx="2317059" cy="227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9551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657226" y="398463"/>
            <a:ext cx="990600" cy="735013"/>
            <a:chOff x="657226" y="398463"/>
            <a:chExt cx="990600" cy="735013"/>
          </a:xfrm>
          <a:solidFill>
            <a:schemeClr val="accent6"/>
          </a:solidFill>
        </p:grpSpPr>
        <p:sp>
          <p:nvSpPr>
            <p:cNvPr id="7" name="Freeform 5"/>
            <p:cNvSpPr/>
            <p:nvPr userDrawn="1"/>
          </p:nvSpPr>
          <p:spPr bwMode="auto">
            <a:xfrm>
              <a:off x="657226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6"/>
            <p:cNvSpPr/>
            <p:nvPr userDrawn="1"/>
          </p:nvSpPr>
          <p:spPr bwMode="auto">
            <a:xfrm>
              <a:off x="1195388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49"/>
            <a:ext cx="10165080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spc="-15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编辑</a:t>
            </a:r>
            <a:endParaRPr lang="en-US" altLang="zh-CN" dirty="0"/>
          </a:p>
        </p:txBody>
      </p:sp>
      <p:sp>
        <p:nvSpPr>
          <p:cNvPr id="4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54337" y="4623890"/>
            <a:ext cx="10159383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spc="0" baseline="0">
                <a:ln>
                  <a:noFill/>
                </a:ln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点击添编辑加文本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025" y="6374963"/>
            <a:ext cx="1113991" cy="222799"/>
          </a:xfrm>
          <a:prstGeom prst="rect">
            <a:avLst/>
          </a:prstGeom>
        </p:spPr>
      </p:pic>
      <p:sp>
        <p:nvSpPr>
          <p:cNvPr id="11" name="Footer Placeholder 1"/>
          <p:cNvSpPr txBox="1"/>
          <p:nvPr userDrawn="1"/>
        </p:nvSpPr>
        <p:spPr>
          <a:xfrm>
            <a:off x="1680179" y="6381626"/>
            <a:ext cx="2317059" cy="227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0591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025" y="6374963"/>
            <a:ext cx="1113991" cy="2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5362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025" y="6374963"/>
            <a:ext cx="1113991" cy="222799"/>
          </a:xfrm>
          <a:prstGeom prst="rect">
            <a:avLst/>
          </a:prstGeom>
        </p:spPr>
      </p:pic>
      <p:sp>
        <p:nvSpPr>
          <p:cNvPr id="6" name="Footer Placeholder 1"/>
          <p:cNvSpPr txBox="1"/>
          <p:nvPr userDrawn="1"/>
        </p:nvSpPr>
        <p:spPr>
          <a:xfrm>
            <a:off x="1680179" y="6381626"/>
            <a:ext cx="2317059" cy="227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2018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189419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3583" y="5789255"/>
            <a:ext cx="2210475" cy="44286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36905" y="2331085"/>
            <a:ext cx="8133715" cy="1985010"/>
            <a:chOff x="541049" y="2649538"/>
            <a:chExt cx="9285724" cy="2092325"/>
          </a:xfrm>
          <a:solidFill>
            <a:schemeClr val="bg1"/>
          </a:solidFill>
        </p:grpSpPr>
        <p:sp>
          <p:nvSpPr>
            <p:cNvPr id="21" name="Freeform 5"/>
            <p:cNvSpPr/>
            <p:nvPr userDrawn="1"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2" name="Freeform 6"/>
            <p:cNvSpPr/>
            <p:nvPr userDrawn="1"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3" name="Freeform 7"/>
            <p:cNvSpPr>
              <a:spLocks noEditPoints="1"/>
            </p:cNvSpPr>
            <p:nvPr userDrawn="1"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solidFill>
              <a:srgbClr val="82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8"/>
            <p:cNvSpPr/>
            <p:nvPr userDrawn="1"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9"/>
            <p:cNvSpPr/>
            <p:nvPr userDrawn="1"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0"/>
            <p:cNvSpPr/>
            <p:nvPr userDrawn="1"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Oval 11"/>
            <p:cNvSpPr>
              <a:spLocks noChangeArrowheads="1"/>
            </p:cNvSpPr>
            <p:nvPr userDrawn="1"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solidFill>
              <a:srgbClr val="E31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82267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02B2A5F-CC2A-4E5E-9DAD-FB6E579E84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10" y="456167"/>
            <a:ext cx="2467897" cy="495122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24A3E58-866C-4857-8E31-A9A15044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2766219"/>
            <a:ext cx="10512862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381790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3583" y="5789255"/>
            <a:ext cx="2210475" cy="44286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36905" y="2331085"/>
            <a:ext cx="8133715" cy="1985010"/>
            <a:chOff x="541049" y="2649538"/>
            <a:chExt cx="9285724" cy="2092325"/>
          </a:xfrm>
          <a:solidFill>
            <a:schemeClr val="bg1"/>
          </a:solidFill>
        </p:grpSpPr>
        <p:sp>
          <p:nvSpPr>
            <p:cNvPr id="21" name="Freeform 5"/>
            <p:cNvSpPr/>
            <p:nvPr userDrawn="1"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2" name="Freeform 6"/>
            <p:cNvSpPr/>
            <p:nvPr userDrawn="1"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3" name="Freeform 7"/>
            <p:cNvSpPr>
              <a:spLocks noEditPoints="1"/>
            </p:cNvSpPr>
            <p:nvPr userDrawn="1"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solidFill>
              <a:srgbClr val="82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8"/>
            <p:cNvSpPr/>
            <p:nvPr userDrawn="1"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9"/>
            <p:cNvSpPr/>
            <p:nvPr userDrawn="1"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0"/>
            <p:cNvSpPr/>
            <p:nvPr userDrawn="1"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Oval 11"/>
            <p:cNvSpPr>
              <a:spLocks noChangeArrowheads="1"/>
            </p:cNvSpPr>
            <p:nvPr userDrawn="1"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solidFill>
              <a:srgbClr val="E31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01192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28BEE-8B60-422A-A7D4-1664563A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F97E3A-A568-494A-BFAF-5679C6D504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4259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3576-D246-4589-A664-7CF510ED2AC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81716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91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" y="0"/>
            <a:ext cx="12185187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pic>
        <p:nvPicPr>
          <p:cNvPr id="6" name="Picture 60"/>
          <p:cNvPicPr>
            <a:picLocks noChangeAspect="1"/>
          </p:cNvPicPr>
          <p:nvPr userDrawn="1"/>
        </p:nvPicPr>
        <p:blipFill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54513" y="5484658"/>
            <a:ext cx="1244600" cy="4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23C6B8-92C4-4BC5-8F98-935236559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1189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26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26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添加标题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640" y="1179576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08" indent="-17140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448" indent="-22854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2pPr>
            <a:lvl3pPr marL="835451" indent="-150457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3pPr>
            <a:lvl4pPr marL="1146524" indent="-1568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4pPr>
            <a:lvl5pPr marL="1444899" indent="-150457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1"/>
            <a:r>
              <a:rPr lang="zh-CN" altLang="en-US" dirty="0"/>
              <a:t>内容层级</a:t>
            </a:r>
            <a:r>
              <a:rPr lang="en-US" altLang="zh-CN" dirty="0"/>
              <a:t>1</a:t>
            </a:r>
            <a:endParaRPr lang="en-US" dirty="0"/>
          </a:p>
          <a:p>
            <a:pPr lvl="2"/>
            <a:r>
              <a:rPr lang="zh-CN" altLang="en-US" dirty="0"/>
              <a:t>内容层级</a:t>
            </a:r>
            <a:r>
              <a:rPr lang="en-US" altLang="zh-CN" dirty="0"/>
              <a:t>2</a:t>
            </a:r>
            <a:endParaRPr lang="en-US" dirty="0"/>
          </a:p>
          <a:p>
            <a:pPr lvl="3"/>
            <a:r>
              <a:rPr lang="zh-CN" altLang="en-US" dirty="0"/>
              <a:t>内容层级</a:t>
            </a:r>
            <a:r>
              <a:rPr lang="en-US" altLang="zh-CN" dirty="0"/>
              <a:t>3</a:t>
            </a:r>
            <a:r>
              <a:rPr lang="en-US" dirty="0"/>
              <a:t> </a:t>
            </a:r>
          </a:p>
          <a:p>
            <a:pPr lvl="4"/>
            <a:r>
              <a:rPr lang="zh-CN" altLang="en-US" dirty="0"/>
              <a:t>内容层级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1"/>
          <p:cNvSpPr txBox="1"/>
          <p:nvPr userDrawn="1"/>
        </p:nvSpPr>
        <p:spPr>
          <a:xfrm>
            <a:off x="1680180" y="6381626"/>
            <a:ext cx="2317059" cy="22751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/>
                </a:solidFill>
              </a:rPr>
              <a:t>2019 Lenovo Internal.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026" y="6374965"/>
            <a:ext cx="1113991" cy="2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0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834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199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en-US" sz="1799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417" indent="-22853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409" indent="-150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466" indent="-15679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4826" indent="-150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0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kern="1200" cap="none" spc="0" baseline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slide number">
            <a:extLst>
              <a:ext uri="{FF2B5EF4-FFF2-40B4-BE49-F238E27FC236}">
                <a16:creationId xmlns:a16="http://schemas.microsoft.com/office/drawing/2014/main" id="{B984C1CB-0A0A-4821-A242-8C972B8858D0}"/>
              </a:ext>
            </a:extLst>
          </p:cNvPr>
          <p:cNvSpPr txBox="1"/>
          <p:nvPr userDrawn="1"/>
        </p:nvSpPr>
        <p:spPr bwMode="white">
          <a:xfrm>
            <a:off x="11768363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51AB53-4517-4ECA-97B6-E74E28309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116" y="4513006"/>
            <a:ext cx="382839" cy="18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9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21" y="2130426"/>
            <a:ext cx="7770376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243" y="3886200"/>
            <a:ext cx="639913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8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olo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200" b="1" kern="1200" cap="none" spc="-15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色块版</a:t>
            </a:r>
            <a:br>
              <a:rPr lang="en-US" altLang="zh-CN" dirty="0"/>
            </a:br>
            <a:r>
              <a:rPr lang="zh-CN" altLang="en-US" dirty="0"/>
              <a:t>演示标题</a:t>
            </a:r>
            <a:br>
              <a:rPr lang="en-US" altLang="zh-CN" dirty="0"/>
            </a:br>
            <a:r>
              <a:rPr lang="zh-CN" altLang="en-US" dirty="0"/>
              <a:t>区域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5205790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副标题注解区域</a:t>
            </a:r>
            <a:endParaRPr 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0482" y="5697496"/>
            <a:ext cx="2501661" cy="5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772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7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3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sp>
        <p:nvSpPr>
          <p:cNvPr id="67" name="Oval 66"/>
          <p:cNvSpPr/>
          <p:nvPr userDrawn="1"/>
        </p:nvSpPr>
        <p:spPr>
          <a:xfrm>
            <a:off x="597031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3" y="5515988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2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621" rtl="0" eaLnBrk="1" latinLnBrk="0" hangingPunct="1">
              <a:lnSpc>
                <a:spcPts val="5798"/>
              </a:lnSpc>
              <a:spcBef>
                <a:spcPct val="0"/>
              </a:spcBef>
              <a:buNone/>
              <a:defRPr lang="en-US" sz="5998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1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1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6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8" y="2920590"/>
            <a:ext cx="2616181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4780" y="5468110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8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7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8" y="5508040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8" y="5552719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246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621" rtl="0" eaLnBrk="1" latinLnBrk="0" hangingPunct="1">
              <a:lnSpc>
                <a:spcPts val="5798"/>
              </a:lnSpc>
              <a:spcBef>
                <a:spcPct val="0"/>
              </a:spcBef>
              <a:buNone/>
              <a:defRPr lang="en-US" sz="5998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6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99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1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单击图标添加图片</a:t>
            </a: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40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211" indent="0" algn="r">
              <a:buFontTx/>
              <a:buNone/>
              <a:defRPr sz="1100"/>
            </a:lvl2pPr>
            <a:lvl3pPr marL="679246" indent="0" algn="r">
              <a:buFontTx/>
              <a:buNone/>
              <a:defRPr sz="1100"/>
            </a:lvl3pPr>
            <a:lvl4pPr marL="966497" indent="0" algn="r">
              <a:buFontTx/>
              <a:buNone/>
              <a:defRPr sz="1100"/>
            </a:lvl4pPr>
            <a:lvl5pPr marL="1145831" indent="0" algn="r">
              <a:buFontTx/>
              <a:buNone/>
              <a:defRPr sz="1100"/>
            </a:lvl5pPr>
          </a:lstStyle>
          <a:p>
            <a:pPr marL="0" marR="0" lvl="0" indent="0" algn="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1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1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1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8" y="2920590"/>
            <a:ext cx="2616181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7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7303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sp>
        <p:nvSpPr>
          <p:cNvPr id="77" name="Oval 76"/>
          <p:cNvSpPr/>
          <p:nvPr userDrawn="1"/>
        </p:nvSpPr>
        <p:spPr>
          <a:xfrm>
            <a:off x="597031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3" y="5515988"/>
            <a:ext cx="214533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6132" y="5463092"/>
            <a:ext cx="310896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4767" y="5468108"/>
            <a:ext cx="310896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49916" y="5468108"/>
            <a:ext cx="310896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4780" y="5468110"/>
            <a:ext cx="311523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8"/>
            <a:ext cx="204196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7"/>
            <a:ext cx="238430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8" y="5508040"/>
            <a:ext cx="197701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8" y="5552719"/>
            <a:ext cx="233986" cy="165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836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3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621" rtl="0" eaLnBrk="1" latinLnBrk="0" hangingPunct="1">
              <a:lnSpc>
                <a:spcPts val="6478"/>
              </a:lnSpc>
              <a:spcBef>
                <a:spcPct val="0"/>
              </a:spcBef>
              <a:buNone/>
              <a:defRPr lang="en-US" sz="4799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5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6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1" y="4087551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22725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6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61144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9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0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1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3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6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308" y="-266700"/>
            <a:ext cx="12666133" cy="71247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477308" y="-266700"/>
            <a:ext cx="12666133" cy="7124700"/>
          </a:xfrm>
          <a:prstGeom prst="rect">
            <a:avLst/>
          </a:prstGeom>
          <a:solidFill>
            <a:schemeClr val="bg2">
              <a:lumMod val="7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200" b="1" kern="1200" cap="none" spc="-15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图片版</a:t>
            </a:r>
            <a:br>
              <a:rPr lang="en-US" altLang="zh-CN" dirty="0"/>
            </a:br>
            <a:r>
              <a:rPr lang="zh-CN" altLang="en-US" dirty="0"/>
              <a:t>演示标题</a:t>
            </a:r>
            <a:br>
              <a:rPr lang="en-US" altLang="zh-CN" dirty="0"/>
            </a:br>
            <a:r>
              <a:rPr lang="zh-CN" altLang="en-US" dirty="0"/>
              <a:t>区域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5205790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副标题注解区域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48955" y="5697496"/>
            <a:ext cx="2501658" cy="5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0216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1" y="1179577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3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1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7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>
                <a:cs typeface="Arial" pitchFamily="34" charset="0"/>
              </a:rPr>
              <a:t>2016 Lenovo Internal.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525796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699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27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1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6" name="Rectangle 25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1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51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599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3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9" b="1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7"/>
            <a:ext cx="590550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5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1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6" name="Rectangle 25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1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51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599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3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9" b="1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7"/>
            <a:ext cx="590550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7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1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6" name="Rectangle 25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1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51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599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3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9" b="1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7"/>
            <a:ext cx="590550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4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1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2" name="Rectangle 31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1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51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599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3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9" b="1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7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4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1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6" name="Rectangle 25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1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51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599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3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9" b="1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7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1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6" name="Rectangle 25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1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51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599">
                <a:solidFill>
                  <a:schemeClr val="bg1"/>
                </a:solidFill>
              </a:defRPr>
            </a:lvl1pPr>
            <a:lvl2pPr marL="341211" indent="0" algn="ctr">
              <a:buNone/>
              <a:defRPr>
                <a:solidFill>
                  <a:schemeClr val="bg1"/>
                </a:solidFill>
              </a:defRPr>
            </a:lvl2pPr>
            <a:lvl3pPr marL="679246" indent="0" algn="ctr">
              <a:buNone/>
              <a:defRPr>
                <a:solidFill>
                  <a:schemeClr val="bg1"/>
                </a:solidFill>
              </a:defRPr>
            </a:lvl3pPr>
            <a:lvl4pPr marL="966497" indent="0" algn="ctr">
              <a:buNone/>
              <a:defRPr>
                <a:solidFill>
                  <a:schemeClr val="bg1"/>
                </a:solidFill>
              </a:defRPr>
            </a:lvl4pPr>
            <a:lvl5pPr marL="11458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3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9" b="1">
                <a:solidFill>
                  <a:schemeClr val="tx1"/>
                </a:solidFill>
              </a:defRPr>
            </a:lvl1pPr>
            <a:lvl2pPr marL="341211" indent="0">
              <a:buNone/>
              <a:defRPr/>
            </a:lvl2pPr>
            <a:lvl3pPr marL="679246" indent="0">
              <a:buNone/>
              <a:defRPr/>
            </a:lvl3pPr>
            <a:lvl4pPr marL="966497" indent="0">
              <a:buNone/>
              <a:defRPr/>
            </a:lvl4pPr>
            <a:lvl5pPr marL="1145831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7"/>
            <a:ext cx="590550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7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章节标题布局</a:t>
            </a:r>
            <a:endParaRPr lang="en-US" dirty="0"/>
          </a:p>
        </p:txBody>
      </p:sp>
      <p:sp>
        <p:nvSpPr>
          <p:cNvPr id="77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584181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accent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白色版</a:t>
            </a:r>
            <a:endParaRPr lang="en-US" dirty="0"/>
          </a:p>
        </p:txBody>
      </p:sp>
      <p:sp>
        <p:nvSpPr>
          <p:cNvPr id="8" name="Footer Placeholder 1"/>
          <p:cNvSpPr txBox="1"/>
          <p:nvPr userDrawn="1"/>
        </p:nvSpPr>
        <p:spPr>
          <a:xfrm>
            <a:off x="484524" y="6291017"/>
            <a:ext cx="2317059" cy="227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81461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8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799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1" y="556262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799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8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799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2"/>
            <a:ext cx="6800850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399" indent="-17139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3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310" indent="-228491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68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6689" indent="-156559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4997" indent="-150213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999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1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38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0559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3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599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5" y="423408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0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8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79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1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799" dirty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2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Texture_Seg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" y="0"/>
            <a:ext cx="510540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588963" y="2068568"/>
            <a:ext cx="11093450" cy="228123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5398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78267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FB70-60A9-4E6A-A1F3-950061621B3B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8F9A-12E0-4A48-BC48-1632825C9B8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7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Col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章节标题布局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584181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色块版</a:t>
            </a:r>
            <a:endParaRPr lang="en-US" dirty="0"/>
          </a:p>
        </p:txBody>
      </p:sp>
      <p:sp>
        <p:nvSpPr>
          <p:cNvPr id="9" name="Footer Placeholder 1"/>
          <p:cNvSpPr txBox="1"/>
          <p:nvPr userDrawn="1"/>
        </p:nvSpPr>
        <p:spPr>
          <a:xfrm>
            <a:off x="484524" y="6291017"/>
            <a:ext cx="2317059" cy="227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235928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479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479" algn="l"/>
              </a:tabLst>
              <a:defRPr lang="en-US" sz="2798" b="1" kern="1200" cap="none" spc="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5" y="423409"/>
            <a:ext cx="200586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3" rIns="91404" bIns="45703" numCol="1" anchor="t" anchorCtr="0" compatLnSpc="1">
            <a:prstTxWarp prst="textNoShape">
              <a:avLst/>
            </a:prstTxWarp>
          </a:bodyPr>
          <a:lstStyle/>
          <a:p>
            <a:endParaRPr lang="en-US" sz="3198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8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3" rIns="91404" bIns="45703" rtlCol="0" anchor="ctr"/>
          <a:lstStyle/>
          <a:p>
            <a:pPr algn="ctr"/>
            <a:endParaRPr lang="en-US" sz="3198">
              <a:solidFill>
                <a:prstClr val="white"/>
              </a:solidFill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48700" y="6389261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z="1333" smtClean="0">
                <a:solidFill>
                  <a:prstClr val="white"/>
                </a:solidFill>
              </a:rPr>
              <a:pPr/>
              <a:t>‹#›</a:t>
            </a:fld>
            <a:endParaRPr lang="en-US" sz="1333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4" y="5505443"/>
            <a:ext cx="1330737" cy="443301"/>
          </a:xfrm>
          <a:prstGeom prst="rect">
            <a:avLst/>
          </a:prstGeom>
        </p:spPr>
      </p:pic>
      <p:sp>
        <p:nvSpPr>
          <p:cNvPr id="9" name="Footer Placeholder 61"/>
          <p:cNvSpPr txBox="1">
            <a:spLocks/>
          </p:cNvSpPr>
          <p:nvPr userDrawn="1"/>
        </p:nvSpPr>
        <p:spPr>
          <a:xfrm>
            <a:off x="548642" y="6417426"/>
            <a:ext cx="11640185" cy="307777"/>
          </a:xfrm>
          <a:prstGeom prst="rect">
            <a:avLst/>
          </a:prstGeom>
        </p:spPr>
        <p:txBody>
          <a:bodyPr lIns="0" tIns="45703" rIns="91404" bIns="45703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 cap="none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6" dirty="0">
                <a:solidFill>
                  <a:srgbClr val="93959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Copyright 2017 Lenovo Group.  All right reserved.  	Lenovo PRC confidential.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11708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e48e1d0cbffed09322e60ec6a930eaf3">
            <a:extLst>
              <a:ext uri="{FF2B5EF4-FFF2-40B4-BE49-F238E27FC236}">
                <a16:creationId xmlns:a16="http://schemas.microsoft.com/office/drawing/2014/main" id="{44FDA115-A4F5-3545-A87C-4B77E359E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81" r="13876"/>
          <a:stretch>
            <a:fillRect/>
          </a:stretch>
        </p:blipFill>
        <p:spPr>
          <a:xfrm>
            <a:off x="-60309" y="-10160"/>
            <a:ext cx="12310078" cy="686816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-60309" y="6380164"/>
            <a:ext cx="12310078" cy="492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399" dirty="0"/>
          </a:p>
        </p:txBody>
      </p:sp>
      <p:cxnSp>
        <p:nvCxnSpPr>
          <p:cNvPr id="18" name="Straight Connector 17"/>
          <p:cNvCxnSpPr>
            <a:cxnSpLocks/>
          </p:cNvCxnSpPr>
          <p:nvPr userDrawn="1"/>
        </p:nvCxnSpPr>
        <p:spPr>
          <a:xfrm>
            <a:off x="-60309" y="6384631"/>
            <a:ext cx="12249261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sz="1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5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梯形 14"/>
          <p:cNvSpPr/>
          <p:nvPr userDrawn="1"/>
        </p:nvSpPr>
        <p:spPr>
          <a:xfrm rot="5400000">
            <a:off x="-104320" y="295175"/>
            <a:ext cx="597420" cy="388782"/>
          </a:xfrm>
          <a:prstGeom prst="trapezoid">
            <a:avLst>
              <a:gd name="adj" fmla="val 4435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69" dirty="0">
              <a:solidFill>
                <a:prstClr val="white"/>
              </a:solidFill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88E42DDE-BDC6-6C47-BBDF-D27345103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8640" y="228961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199" kern="1200" cap="none" spc="0" baseline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1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  <p15:guide id="3" pos="4974">
          <p15:clr>
            <a:srgbClr val="FBAE40"/>
          </p15:clr>
        </p15:guide>
        <p15:guide id="4" pos="511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梯形 14"/>
          <p:cNvSpPr/>
          <p:nvPr userDrawn="1"/>
        </p:nvSpPr>
        <p:spPr>
          <a:xfrm rot="5400000">
            <a:off x="-104320" y="295175"/>
            <a:ext cx="597420" cy="388782"/>
          </a:xfrm>
          <a:prstGeom prst="trapezoid">
            <a:avLst>
              <a:gd name="adj" fmla="val 4435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69" dirty="0">
              <a:solidFill>
                <a:prstClr val="white"/>
              </a:solidFill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88E42DDE-BDC6-6C47-BBDF-D27345103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8640" y="228961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199" kern="1200" cap="none" spc="0" baseline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95897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5019">
          <p15:clr>
            <a:srgbClr val="FBAE40"/>
          </p15:clr>
        </p15:guide>
        <p15:guide id="3" pos="3840">
          <p15:clr>
            <a:srgbClr val="FBAE40"/>
          </p15:clr>
        </p15:guide>
        <p15:guide id="4" pos="1481">
          <p15:clr>
            <a:srgbClr val="FBAE40"/>
          </p15:clr>
        </p15:guide>
        <p15:guide id="5" pos="6199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2863">
          <p15:clr>
            <a:srgbClr val="FBAE40"/>
          </p15:clr>
        </p15:guide>
        <p15:guide id="8" orient="horz" pos="2273">
          <p15:clr>
            <a:srgbClr val="FBAE40"/>
          </p15:clr>
        </p15:guide>
        <p15:guide id="9" orient="horz" pos="1684">
          <p15:clr>
            <a:srgbClr val="FBAE40"/>
          </p15:clr>
        </p15:guide>
        <p15:guide id="10" orient="horz" pos="109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梯形 14"/>
          <p:cNvSpPr/>
          <p:nvPr userDrawn="1"/>
        </p:nvSpPr>
        <p:spPr>
          <a:xfrm rot="5400000">
            <a:off x="-104320" y="295175"/>
            <a:ext cx="597420" cy="388782"/>
          </a:xfrm>
          <a:prstGeom prst="trapezoid">
            <a:avLst>
              <a:gd name="adj" fmla="val 4435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69" dirty="0">
              <a:solidFill>
                <a:prstClr val="white"/>
              </a:solidFill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88E42DDE-BDC6-6C47-BBDF-D27345103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8640" y="228961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199" kern="1200" cap="none" spc="0" baseline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7754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3">
          <p15:clr>
            <a:srgbClr val="FBAE40"/>
          </p15:clr>
        </p15:guide>
        <p15:guide id="2" pos="4747">
          <p15:clr>
            <a:srgbClr val="FBAE40"/>
          </p15:clr>
        </p15:guide>
        <p15:guide id="3" orient="horz" pos="2273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e48e1d0cbffed09322e60ec6a930eaf3">
            <a:extLst>
              <a:ext uri="{FF2B5EF4-FFF2-40B4-BE49-F238E27FC236}">
                <a16:creationId xmlns:a16="http://schemas.microsoft.com/office/drawing/2014/main" id="{44FDA115-A4F5-3545-A87C-4B77E359E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81" r="13876"/>
          <a:stretch>
            <a:fillRect/>
          </a:stretch>
        </p:blipFill>
        <p:spPr>
          <a:xfrm>
            <a:off x="-60309" y="-10160"/>
            <a:ext cx="12310078" cy="686816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-60309" y="6380164"/>
            <a:ext cx="12310078" cy="492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399" dirty="0"/>
          </a:p>
        </p:txBody>
      </p:sp>
      <p:cxnSp>
        <p:nvCxnSpPr>
          <p:cNvPr id="18" name="Straight Connector 17"/>
          <p:cNvCxnSpPr>
            <a:cxnSpLocks/>
          </p:cNvCxnSpPr>
          <p:nvPr userDrawn="1"/>
        </p:nvCxnSpPr>
        <p:spPr>
          <a:xfrm>
            <a:off x="-60309" y="6384631"/>
            <a:ext cx="12249261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sz="1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78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90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梯形 14"/>
          <p:cNvSpPr/>
          <p:nvPr userDrawn="1"/>
        </p:nvSpPr>
        <p:spPr>
          <a:xfrm rot="5400000">
            <a:off x="-104320" y="295175"/>
            <a:ext cx="597420" cy="388782"/>
          </a:xfrm>
          <a:prstGeom prst="trapezoid">
            <a:avLst>
              <a:gd name="adj" fmla="val 4435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69" dirty="0">
              <a:solidFill>
                <a:prstClr val="white"/>
              </a:solidFill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88E42DDE-BDC6-6C47-BBDF-D27345103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8640" y="228961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199" kern="1200" cap="none" spc="0" baseline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50172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  <p15:guide id="3" pos="4974">
          <p15:clr>
            <a:srgbClr val="FBAE40"/>
          </p15:clr>
        </p15:guide>
        <p15:guide id="4" pos="511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梯形 14"/>
          <p:cNvSpPr/>
          <p:nvPr userDrawn="1"/>
        </p:nvSpPr>
        <p:spPr>
          <a:xfrm rot="5400000">
            <a:off x="-104320" y="295175"/>
            <a:ext cx="597420" cy="388782"/>
          </a:xfrm>
          <a:prstGeom prst="trapezoid">
            <a:avLst>
              <a:gd name="adj" fmla="val 4435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69" dirty="0">
              <a:solidFill>
                <a:prstClr val="white"/>
              </a:solidFill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88E42DDE-BDC6-6C47-BBDF-D27345103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8640" y="228961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199" kern="1200" cap="none" spc="0" baseline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1365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5019">
          <p15:clr>
            <a:srgbClr val="FBAE40"/>
          </p15:clr>
        </p15:guide>
        <p15:guide id="3" pos="3840">
          <p15:clr>
            <a:srgbClr val="FBAE40"/>
          </p15:clr>
        </p15:guide>
        <p15:guide id="4" pos="1481">
          <p15:clr>
            <a:srgbClr val="FBAE40"/>
          </p15:clr>
        </p15:guide>
        <p15:guide id="5" pos="6199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2863">
          <p15:clr>
            <a:srgbClr val="FBAE40"/>
          </p15:clr>
        </p15:guide>
        <p15:guide id="8" orient="horz" pos="2273">
          <p15:clr>
            <a:srgbClr val="FBAE40"/>
          </p15:clr>
        </p15:guide>
        <p15:guide id="9" orient="horz" pos="1684">
          <p15:clr>
            <a:srgbClr val="FBAE40"/>
          </p15:clr>
        </p15:guide>
        <p15:guide id="10" orient="horz" pos="109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梯形 14"/>
          <p:cNvSpPr/>
          <p:nvPr userDrawn="1"/>
        </p:nvSpPr>
        <p:spPr>
          <a:xfrm rot="5400000">
            <a:off x="-104320" y="295175"/>
            <a:ext cx="597420" cy="388782"/>
          </a:xfrm>
          <a:prstGeom prst="trapezoid">
            <a:avLst>
              <a:gd name="adj" fmla="val 4435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469" dirty="0">
              <a:solidFill>
                <a:prstClr val="white"/>
              </a:solidFill>
            </a:endParaRPr>
          </a:p>
        </p:txBody>
      </p:sp>
      <p:sp>
        <p:nvSpPr>
          <p:cNvPr id="10" name="Title 28">
            <a:extLst>
              <a:ext uri="{FF2B5EF4-FFF2-40B4-BE49-F238E27FC236}">
                <a16:creationId xmlns:a16="http://schemas.microsoft.com/office/drawing/2014/main" id="{88E42DDE-BDC6-6C47-BBDF-D27345103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8640" y="228961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621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621" algn="l"/>
              </a:tabLst>
              <a:defRPr lang="en-US" sz="3199" kern="1200" cap="none" spc="0" baseline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515731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3">
          <p15:clr>
            <a:srgbClr val="FBAE40"/>
          </p15:clr>
        </p15:guide>
        <p15:guide id="2" pos="4747">
          <p15:clr>
            <a:srgbClr val="FBAE40"/>
          </p15:clr>
        </p15:guide>
        <p15:guide id="3" orient="horz" pos="227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139702" y="-79165"/>
            <a:ext cx="12471401" cy="7016329"/>
          </a:xfrm>
          <a:prstGeom prst="rect">
            <a:avLst/>
          </a:prstGeom>
        </p:spPr>
      </p:pic>
      <p:sp>
        <p:nvSpPr>
          <p:cNvPr id="8" name="Rectangle 83"/>
          <p:cNvSpPr/>
          <p:nvPr userDrawn="1"/>
        </p:nvSpPr>
        <p:spPr>
          <a:xfrm>
            <a:off x="-101600" y="-101600"/>
            <a:ext cx="12395200" cy="70993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1437136"/>
            <a:ext cx="9960236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章节标题布局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584181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图片版</a:t>
            </a:r>
            <a:endParaRPr lang="en-US" dirty="0"/>
          </a:p>
        </p:txBody>
      </p:sp>
      <p:sp>
        <p:nvSpPr>
          <p:cNvPr id="10" name="Footer Placeholder 1"/>
          <p:cNvSpPr txBox="1"/>
          <p:nvPr userDrawn="1"/>
        </p:nvSpPr>
        <p:spPr>
          <a:xfrm>
            <a:off x="484524" y="6291017"/>
            <a:ext cx="2317059" cy="227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565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48273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2"/>
          <a:stretch/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 rot="16200000">
            <a:off x="11301866" y="5505500"/>
            <a:ext cx="1330737" cy="443187"/>
          </a:xfrm>
          <a:prstGeom prst="rect">
            <a:avLst/>
          </a:prstGeom>
        </p:spPr>
      </p:pic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286926" y="505054"/>
            <a:ext cx="200535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en-US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22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rgbClr val="16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1653" y="314020"/>
            <a:ext cx="11091546" cy="5538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l">
              <a:defRPr lang="en-US" sz="3599" b="0" baseline="0">
                <a:solidFill>
                  <a:schemeClr val="bg1"/>
                </a:solidFill>
                <a:latin typeface="Gotham Book" pitchFamily="50" charset="0"/>
                <a:ea typeface="方正兰亭细黑简体" panose="02000000000000000000" pitchFamily="2" charset="-122"/>
              </a:defRPr>
            </a:lvl1pPr>
          </a:lstStyle>
          <a:p>
            <a:pPr marL="0" lvl="0" algn="l"/>
            <a:r>
              <a:rPr lang="en-US" dirty="0"/>
              <a:t>Click to edit Master title style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DB2D8C-0559-CF4A-A511-14DC7E89E9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99241" y="5429083"/>
            <a:ext cx="1332619" cy="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51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871A6F5-016B-48DF-BFA5-956E9EA60AF9}"/>
              </a:ext>
            </a:extLst>
          </p:cNvPr>
          <p:cNvSpPr/>
          <p:nvPr userDrawn="1"/>
        </p:nvSpPr>
        <p:spPr>
          <a:xfrm>
            <a:off x="179612" y="180000"/>
            <a:ext cx="11829600" cy="649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  <a:ln w="19050">
            <a:noFill/>
          </a:ln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添加标题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3201" y="6396228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1B4C2C-2DE4-4E97-BC84-B2F2D36E8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212" y="4394930"/>
            <a:ext cx="396000" cy="19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833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871A6F5-016B-48DF-BFA5-956E9EA60AF9}"/>
              </a:ext>
            </a:extLst>
          </p:cNvPr>
          <p:cNvSpPr/>
          <p:nvPr userDrawn="1"/>
        </p:nvSpPr>
        <p:spPr>
          <a:xfrm>
            <a:off x="179612" y="180000"/>
            <a:ext cx="11829600" cy="649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  <a:ln w="19050">
            <a:noFill/>
          </a:ln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添加标题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3201" y="6396228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1B4C2C-2DE4-4E97-BC84-B2F2D36E8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212" y="4394930"/>
            <a:ext cx="396000" cy="19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12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image" Target="../media/image15.png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image" Target="../media/image14.png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8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6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68.xml"/><Relationship Id="rId9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293550A-2EEA-426C-B7D1-27C80EDB543C}"/>
              </a:ext>
            </a:extLst>
          </p:cNvPr>
          <p:cNvGrpSpPr/>
          <p:nvPr userDrawn="1"/>
        </p:nvGrpSpPr>
        <p:grpSpPr>
          <a:xfrm>
            <a:off x="12188825" y="2959443"/>
            <a:ext cx="1119402" cy="3898557"/>
            <a:chOff x="12188825" y="1921475"/>
            <a:chExt cx="1119402" cy="38985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2C62020-4603-41E2-89EE-A268355C7F73}"/>
                </a:ext>
              </a:extLst>
            </p:cNvPr>
            <p:cNvSpPr/>
            <p:nvPr/>
          </p:nvSpPr>
          <p:spPr>
            <a:xfrm>
              <a:off x="12188825" y="1921475"/>
              <a:ext cx="1119402" cy="3898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A4739EA-573C-43E5-8E69-D460CE1FEDF0}"/>
                </a:ext>
              </a:extLst>
            </p:cNvPr>
            <p:cNvGrpSpPr/>
            <p:nvPr/>
          </p:nvGrpSpPr>
          <p:grpSpPr>
            <a:xfrm>
              <a:off x="12291175" y="2053048"/>
              <a:ext cx="914703" cy="3635410"/>
              <a:chOff x="12269137" y="2075935"/>
              <a:chExt cx="914703" cy="3635410"/>
            </a:xfrm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07B7E8E5-EDB2-4CFD-85EC-B30EDF734EC7}"/>
                  </a:ext>
                </a:extLst>
              </p:cNvPr>
              <p:cNvSpPr/>
              <p:nvPr/>
            </p:nvSpPr>
            <p:spPr>
              <a:xfrm>
                <a:off x="12269137" y="207593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BA4E8C6D-33BE-4D24-8C96-DA5BE4620CFE}"/>
                  </a:ext>
                </a:extLst>
              </p:cNvPr>
              <p:cNvSpPr/>
              <p:nvPr/>
            </p:nvSpPr>
            <p:spPr>
              <a:xfrm>
                <a:off x="12582681" y="207593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6D9947E8-D30C-480D-8ADC-CBBEB7C0CA2D}"/>
                  </a:ext>
                </a:extLst>
              </p:cNvPr>
              <p:cNvSpPr/>
              <p:nvPr/>
            </p:nvSpPr>
            <p:spPr>
              <a:xfrm>
                <a:off x="12896224" y="207593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752F0C82-0714-4E4D-8D42-514D95613F6D}"/>
                  </a:ext>
                </a:extLst>
              </p:cNvPr>
              <p:cNvSpPr/>
              <p:nvPr/>
            </p:nvSpPr>
            <p:spPr>
              <a:xfrm>
                <a:off x="12269137" y="238024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B22ABD50-4F6E-4F68-A652-F84D3E262332}"/>
                  </a:ext>
                </a:extLst>
              </p:cNvPr>
              <p:cNvSpPr/>
              <p:nvPr/>
            </p:nvSpPr>
            <p:spPr>
              <a:xfrm>
                <a:off x="12582681" y="238024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3B4C999A-B4FC-457F-A9EC-4526ED0E60B5}"/>
                  </a:ext>
                </a:extLst>
              </p:cNvPr>
              <p:cNvSpPr/>
              <p:nvPr/>
            </p:nvSpPr>
            <p:spPr>
              <a:xfrm>
                <a:off x="12896224" y="238024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88430416-D3B9-4C2A-93FB-D4455FA1AE23}"/>
                  </a:ext>
                </a:extLst>
              </p:cNvPr>
              <p:cNvSpPr/>
              <p:nvPr/>
            </p:nvSpPr>
            <p:spPr>
              <a:xfrm>
                <a:off x="12269137" y="268455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A553396F-901B-4F5D-B73C-405EEC775723}"/>
                  </a:ext>
                </a:extLst>
              </p:cNvPr>
              <p:cNvSpPr/>
              <p:nvPr/>
            </p:nvSpPr>
            <p:spPr>
              <a:xfrm>
                <a:off x="12582681" y="268455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FF64615D-38CB-4909-8FE4-3A6923DBC0B4}"/>
                  </a:ext>
                </a:extLst>
              </p:cNvPr>
              <p:cNvSpPr/>
              <p:nvPr/>
            </p:nvSpPr>
            <p:spPr>
              <a:xfrm>
                <a:off x="12896224" y="268455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47CFC38D-248F-4E37-BFF4-7AAF91304ECD}"/>
                  </a:ext>
                </a:extLst>
              </p:cNvPr>
              <p:cNvSpPr/>
              <p:nvPr/>
            </p:nvSpPr>
            <p:spPr>
              <a:xfrm>
                <a:off x="12269137" y="298886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12FC2171-1E18-425A-BF47-95C9F31251C7}"/>
                  </a:ext>
                </a:extLst>
              </p:cNvPr>
              <p:cNvSpPr/>
              <p:nvPr/>
            </p:nvSpPr>
            <p:spPr>
              <a:xfrm>
                <a:off x="12582681" y="298886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1A9059C4-21B5-4AC1-9547-A72FC98C6B21}"/>
                  </a:ext>
                </a:extLst>
              </p:cNvPr>
              <p:cNvSpPr/>
              <p:nvPr/>
            </p:nvSpPr>
            <p:spPr>
              <a:xfrm>
                <a:off x="12896224" y="298886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04B28BC7-BE22-4357-B76F-9B67E092D059}"/>
                  </a:ext>
                </a:extLst>
              </p:cNvPr>
              <p:cNvSpPr/>
              <p:nvPr/>
            </p:nvSpPr>
            <p:spPr>
              <a:xfrm>
                <a:off x="12269137" y="329317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FFE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12B80B52-4F4F-4593-B8DA-C47E949E3E05}"/>
                  </a:ext>
                </a:extLst>
              </p:cNvPr>
              <p:cNvSpPr/>
              <p:nvPr/>
            </p:nvSpPr>
            <p:spPr>
              <a:xfrm>
                <a:off x="12582681" y="329317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D0D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208C9B0-0C00-4880-BE24-FC58D74C5BE2}"/>
                  </a:ext>
                </a:extLst>
              </p:cNvPr>
              <p:cNvSpPr/>
              <p:nvPr/>
            </p:nvSpPr>
            <p:spPr>
              <a:xfrm>
                <a:off x="12896224" y="329317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8DC5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00FDE407-F958-4AF9-BF20-184646D21BB2}"/>
                  </a:ext>
                </a:extLst>
              </p:cNvPr>
              <p:cNvSpPr/>
              <p:nvPr/>
            </p:nvSpPr>
            <p:spPr>
              <a:xfrm>
                <a:off x="12269137" y="359748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23AC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340AC6C-B655-4A2E-85F3-E39E7256C693}"/>
                  </a:ext>
                </a:extLst>
              </p:cNvPr>
              <p:cNvSpPr/>
              <p:nvPr/>
            </p:nvSpPr>
            <p:spPr>
              <a:xfrm>
                <a:off x="12582681" y="359748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0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96D54A39-155D-46DE-AD54-7049AABF0DE9}"/>
                  </a:ext>
                </a:extLst>
              </p:cNvPr>
              <p:cNvSpPr/>
              <p:nvPr/>
            </p:nvSpPr>
            <p:spPr>
              <a:xfrm>
                <a:off x="12896224" y="359748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0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1036BA6C-4487-4F68-A926-E1C05EC729AE}"/>
                  </a:ext>
                </a:extLst>
              </p:cNvPr>
              <p:cNvSpPr/>
              <p:nvPr/>
            </p:nvSpPr>
            <p:spPr>
              <a:xfrm>
                <a:off x="12269137" y="390179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29F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38F87860-FF07-4DA0-923F-40995403BE5E}"/>
                  </a:ext>
                </a:extLst>
              </p:cNvPr>
              <p:cNvSpPr/>
              <p:nvPr/>
            </p:nvSpPr>
            <p:spPr>
              <a:xfrm>
                <a:off x="12582681" y="390179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19F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0D8DB832-9871-4F02-AA72-218F73F594AB}"/>
                  </a:ext>
                </a:extLst>
              </p:cNvPr>
              <p:cNvSpPr/>
              <p:nvPr/>
            </p:nvSpPr>
            <p:spPr>
              <a:xfrm>
                <a:off x="12896224" y="390179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0A1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814A36F5-B7CC-4ADD-9389-627E3E9F9345}"/>
                  </a:ext>
                </a:extLst>
              </p:cNvPr>
              <p:cNvSpPr/>
              <p:nvPr/>
            </p:nvSpPr>
            <p:spPr>
              <a:xfrm>
                <a:off x="12269137" y="420610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089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0FF0247D-9C86-40AB-AE46-1D55E2B353AE}"/>
                  </a:ext>
                </a:extLst>
              </p:cNvPr>
              <p:cNvSpPr/>
              <p:nvPr/>
            </p:nvSpPr>
            <p:spPr>
              <a:xfrm>
                <a:off x="12582681" y="420610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267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FB07EB7E-9B94-4BAA-AEB1-2F632D5861BA}"/>
                  </a:ext>
                </a:extLst>
              </p:cNvPr>
              <p:cNvSpPr/>
              <p:nvPr/>
            </p:nvSpPr>
            <p:spPr>
              <a:xfrm>
                <a:off x="12896224" y="420610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0149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5F069AF1-47D2-47E1-B4D8-DD60332B77E4}"/>
                  </a:ext>
                </a:extLst>
              </p:cNvPr>
              <p:cNvSpPr/>
              <p:nvPr/>
            </p:nvSpPr>
            <p:spPr>
              <a:xfrm>
                <a:off x="12269137" y="451041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1B21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9C751429-7916-471C-BB8D-36E41B062DD7}"/>
                  </a:ext>
                </a:extLst>
              </p:cNvPr>
              <p:cNvSpPr/>
              <p:nvPr/>
            </p:nvSpPr>
            <p:spPr>
              <a:xfrm>
                <a:off x="12582681" y="451041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6117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C42F3D5F-6D2B-4C05-AAA0-AB6F10EBDFEA}"/>
                  </a:ext>
                </a:extLst>
              </p:cNvPr>
              <p:cNvSpPr/>
              <p:nvPr/>
            </p:nvSpPr>
            <p:spPr>
              <a:xfrm>
                <a:off x="12896224" y="451041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9506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2952B6D8-5D24-4A6A-8422-677DB3FE85A0}"/>
                  </a:ext>
                </a:extLst>
              </p:cNvPr>
              <p:cNvSpPr/>
              <p:nvPr/>
            </p:nvSpPr>
            <p:spPr>
              <a:xfrm>
                <a:off x="12269137" y="481472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60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FED2FBA-F751-4355-9F25-EB5A24161280}"/>
                  </a:ext>
                </a:extLst>
              </p:cNvPr>
              <p:cNvSpPr/>
              <p:nvPr/>
            </p:nvSpPr>
            <p:spPr>
              <a:xfrm>
                <a:off x="12582681" y="481472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600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46F908E-CEC3-4875-8310-80892D185520}"/>
                  </a:ext>
                </a:extLst>
              </p:cNvPr>
              <p:cNvSpPr/>
              <p:nvPr/>
            </p:nvSpPr>
            <p:spPr>
              <a:xfrm>
                <a:off x="12896224" y="481472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80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FE8A76A-24E3-47CB-8056-4966A11F462C}"/>
                  </a:ext>
                </a:extLst>
              </p:cNvPr>
              <p:cNvSpPr/>
              <p:nvPr/>
            </p:nvSpPr>
            <p:spPr>
              <a:xfrm>
                <a:off x="12269137" y="511903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801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3FD3698-5914-4843-84FA-6FD2723D8972}"/>
                  </a:ext>
                </a:extLst>
              </p:cNvPr>
              <p:cNvSpPr/>
              <p:nvPr/>
            </p:nvSpPr>
            <p:spPr>
              <a:xfrm>
                <a:off x="12582681" y="511903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501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7405D788-22F3-4C25-801A-34699BBCA9D9}"/>
                  </a:ext>
                </a:extLst>
              </p:cNvPr>
              <p:cNvSpPr/>
              <p:nvPr/>
            </p:nvSpPr>
            <p:spPr>
              <a:xfrm>
                <a:off x="12896224" y="511903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EB60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DCD78292-4686-4A18-9BC2-E40159FA2746}"/>
                  </a:ext>
                </a:extLst>
              </p:cNvPr>
              <p:cNvSpPr/>
              <p:nvPr/>
            </p:nvSpPr>
            <p:spPr>
              <a:xfrm>
                <a:off x="12269137" y="542334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F29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95A1B9C4-FEF1-41F9-9442-00D1272DCEC0}"/>
                  </a:ext>
                </a:extLst>
              </p:cNvPr>
              <p:cNvSpPr/>
              <p:nvPr/>
            </p:nvSpPr>
            <p:spPr>
              <a:xfrm>
                <a:off x="12582681" y="5423345"/>
                <a:ext cx="287617" cy="288000"/>
              </a:xfrm>
              <a:custGeom>
                <a:avLst/>
                <a:gdLst>
                  <a:gd name="connsiteX0" fmla="*/ 0 w 287617"/>
                  <a:gd name="connsiteY0" fmla="*/ 0 h 288000"/>
                  <a:gd name="connsiteX1" fmla="*/ 287617 w 287617"/>
                  <a:gd name="connsiteY1" fmla="*/ 0 h 288000"/>
                  <a:gd name="connsiteX2" fmla="*/ 287617 w 287617"/>
                  <a:gd name="connsiteY2" fmla="*/ 288000 h 288000"/>
                  <a:gd name="connsiteX3" fmla="*/ 0 w 287617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7" h="288000">
                    <a:moveTo>
                      <a:pt x="0" y="0"/>
                    </a:moveTo>
                    <a:lnTo>
                      <a:pt x="287617" y="0"/>
                    </a:lnTo>
                    <a:lnTo>
                      <a:pt x="287617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FFE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C7F238CC-FC81-4FD7-ADD8-46A6BAAB7BA9}"/>
                  </a:ext>
                </a:extLst>
              </p:cNvPr>
              <p:cNvSpPr/>
              <p:nvPr/>
            </p:nvSpPr>
            <p:spPr>
              <a:xfrm>
                <a:off x="12896224" y="5423345"/>
                <a:ext cx="287616" cy="288000"/>
              </a:xfrm>
              <a:custGeom>
                <a:avLst/>
                <a:gdLst>
                  <a:gd name="connsiteX0" fmla="*/ 0 w 287616"/>
                  <a:gd name="connsiteY0" fmla="*/ 0 h 288000"/>
                  <a:gd name="connsiteX1" fmla="*/ 287616 w 287616"/>
                  <a:gd name="connsiteY1" fmla="*/ 0 h 288000"/>
                  <a:gd name="connsiteX2" fmla="*/ 287616 w 287616"/>
                  <a:gd name="connsiteY2" fmla="*/ 288000 h 288000"/>
                  <a:gd name="connsiteX3" fmla="*/ 0 w 287616"/>
                  <a:gd name="connsiteY3" fmla="*/ 288000 h 2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16" h="288000">
                    <a:moveTo>
                      <a:pt x="0" y="0"/>
                    </a:moveTo>
                    <a:lnTo>
                      <a:pt x="287616" y="0"/>
                    </a:lnTo>
                    <a:lnTo>
                      <a:pt x="287616" y="288000"/>
                    </a:lnTo>
                    <a:lnTo>
                      <a:pt x="0" y="288000"/>
                    </a:lnTo>
                    <a:close/>
                  </a:path>
                </a:pathLst>
              </a:custGeom>
              <a:solidFill>
                <a:srgbClr val="D0D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762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9" r:id="rId2"/>
    <p:sldLayoutId id="2147483980" r:id="rId3"/>
    <p:sldLayoutId id="2147483981" r:id="rId4"/>
    <p:sldLayoutId id="2147483982" r:id="rId5"/>
    <p:sldLayoutId id="2147483984" r:id="rId6"/>
    <p:sldLayoutId id="2147483985" r:id="rId7"/>
    <p:sldLayoutId id="2147484006" r:id="rId8"/>
    <p:sldLayoutId id="2147484008" r:id="rId9"/>
    <p:sldLayoutId id="2147483988" r:id="rId10"/>
    <p:sldLayoutId id="2147484002" r:id="rId11"/>
    <p:sldLayoutId id="2147483986" r:id="rId12"/>
    <p:sldLayoutId id="2147483987" r:id="rId13"/>
    <p:sldLayoutId id="2147483994" r:id="rId14"/>
    <p:sldLayoutId id="2147483996" r:id="rId15"/>
    <p:sldLayoutId id="2147483997" r:id="rId16"/>
    <p:sldLayoutId id="2147483998" r:id="rId17"/>
    <p:sldLayoutId id="2147483999" r:id="rId18"/>
    <p:sldLayoutId id="2147484000" r:id="rId19"/>
    <p:sldLayoutId id="2147484001" r:id="rId20"/>
    <p:sldLayoutId id="2147484004" r:id="rId21"/>
    <p:sldLayoutId id="2147484010" r:id="rId22"/>
    <p:sldLayoutId id="2147484013" r:id="rId23"/>
    <p:sldLayoutId id="2147484030" r:id="rId24"/>
    <p:sldLayoutId id="2147484031" r:id="rId25"/>
    <p:sldLayoutId id="2147484066" r:id="rId26"/>
    <p:sldLayoutId id="2147484068" r:id="rId27"/>
    <p:sldLayoutId id="2147484070" r:id="rId28"/>
    <p:sldLayoutId id="2147484072" r:id="rId29"/>
  </p:sldLayoutIdLst>
  <p:transition spd="med"/>
  <p:hf sldNum="0" hdr="0" ft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微软雅黑" panose="020B0502040204020203" pitchFamily="34" charset="-122"/>
          <a:ea typeface="微软雅黑" panose="020B0502040204020203" pitchFamily="34" charset="-122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微软雅黑" panose="020B0502040204020203" pitchFamily="34" charset="-122"/>
          <a:ea typeface="微软雅黑" panose="020B0502040204020203" pitchFamily="34" charset="-122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微软雅黑" panose="020B0502040204020203" pitchFamily="34" charset="-122"/>
          <a:ea typeface="微软雅黑" panose="020B0502040204020203" pitchFamily="34" charset="-122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微软雅黑" panose="020B0502040204020203" pitchFamily="34" charset="-122"/>
          <a:ea typeface="微软雅黑" panose="020B0502040204020203" pitchFamily="34" charset="-122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微软雅黑" panose="020B0502040204020203" pitchFamily="34" charset="-122"/>
          <a:ea typeface="微软雅黑" panose="020B0502040204020203" pitchFamily="34" charset="-122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微软雅黑" panose="020B0502040204020203" pitchFamily="34" charset="-122"/>
          <a:ea typeface="微软雅黑" panose="020B0502040204020203" pitchFamily="34" charset="-122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itchFamily="34" charset="0"/>
              </a:rPr>
              <a:t>2016 Lenovo Internal.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3" y="5505442"/>
            <a:ext cx="1330737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 userDrawn="1"/>
        </p:nvSpPr>
        <p:spPr bwMode="white">
          <a:xfrm>
            <a:off x="11748700" y="6395207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36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621" rtl="0" eaLnBrk="1" latinLnBrk="0" hangingPunct="1">
        <a:spcBef>
          <a:spcPct val="0"/>
        </a:spcBef>
        <a:buNone/>
        <a:defRPr sz="4299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2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130" indent="-380819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276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1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58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89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967F47D2-2CA0-0D4D-A601-27306C4486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825" cy="685800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D6BBB53F-15A3-AC42-B560-3ABBF344BE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4" y="5494731"/>
            <a:ext cx="1330737" cy="443301"/>
          </a:xfrm>
          <a:prstGeom prst="rect">
            <a:avLst/>
          </a:prstGeom>
        </p:spPr>
      </p:pic>
      <p:sp>
        <p:nvSpPr>
          <p:cNvPr id="14" name="TextBox slide number">
            <a:extLst>
              <a:ext uri="{FF2B5EF4-FFF2-40B4-BE49-F238E27FC236}">
                <a16:creationId xmlns:a16="http://schemas.microsoft.com/office/drawing/2014/main" id="{0CEE2219-BC38-9840-9597-78CAEA4D188A}"/>
              </a:ext>
            </a:extLst>
          </p:cNvPr>
          <p:cNvSpPr txBox="1"/>
          <p:nvPr userDrawn="1"/>
        </p:nvSpPr>
        <p:spPr bwMode="white">
          <a:xfrm>
            <a:off x="11748701" y="649676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9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2" r:id="rId2"/>
    <p:sldLayoutId id="2147484093" r:id="rId3"/>
    <p:sldLayoutId id="214748409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1218621" rtl="0" eaLnBrk="1" latinLnBrk="0" hangingPunct="1">
        <a:spcBef>
          <a:spcPct val="0"/>
        </a:spcBef>
        <a:buNone/>
        <a:defRPr sz="4299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2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130" indent="-380819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276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1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58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89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967F47D2-2CA0-0D4D-A601-27306C44864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8825" cy="685800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D6BBB53F-15A3-AC42-B560-3ABBF344BE8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4" y="5494731"/>
            <a:ext cx="1330737" cy="443301"/>
          </a:xfrm>
          <a:prstGeom prst="rect">
            <a:avLst/>
          </a:prstGeom>
        </p:spPr>
      </p:pic>
      <p:sp>
        <p:nvSpPr>
          <p:cNvPr id="14" name="TextBox slide number">
            <a:extLst>
              <a:ext uri="{FF2B5EF4-FFF2-40B4-BE49-F238E27FC236}">
                <a16:creationId xmlns:a16="http://schemas.microsoft.com/office/drawing/2014/main" id="{0CEE2219-BC38-9840-9597-78CAEA4D188A}"/>
              </a:ext>
            </a:extLst>
          </p:cNvPr>
          <p:cNvSpPr txBox="1"/>
          <p:nvPr userDrawn="1"/>
        </p:nvSpPr>
        <p:spPr bwMode="white">
          <a:xfrm>
            <a:off x="11748701" y="649676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9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100" r:id="rId3"/>
    <p:sldLayoutId id="2147484101" r:id="rId4"/>
    <p:sldLayoutId id="2147484102" r:id="rId5"/>
    <p:sldLayoutId id="2147484103" r:id="rId6"/>
    <p:sldLayoutId id="214748410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1218621" rtl="0" eaLnBrk="1" latinLnBrk="0" hangingPunct="1">
        <a:spcBef>
          <a:spcPct val="0"/>
        </a:spcBef>
        <a:buNone/>
        <a:defRPr sz="4299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2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130" indent="-380819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276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1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258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1897" indent="-304656" algn="l" defTabSz="1218621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699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products/workstation-pro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content/vmware/vmware-published-sites/us/products/workspace-one.html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centos.org/download/?spm=a2c6h.12873639.article-detail.7.6d921b0bWr1ELJ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isoredirect.centos.org/centos/7/isos/x86_64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irrors.jlu.edu.cn/centos/7.9.2009/isos/x86_64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irrors.aliyun.com/centos-vault/7.6.1810/isos/x86_64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675998-7AD1-AD4E-B620-45FBB3F6A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8747"/>
            <a:ext cx="12237495" cy="6984397"/>
          </a:xfrm>
          <a:prstGeom prst="rect">
            <a:avLst/>
          </a:prstGeom>
        </p:spPr>
      </p:pic>
      <p:sp>
        <p:nvSpPr>
          <p:cNvPr id="8" name="五边形 7"/>
          <p:cNvSpPr/>
          <p:nvPr/>
        </p:nvSpPr>
        <p:spPr>
          <a:xfrm>
            <a:off x="0" y="-8747"/>
            <a:ext cx="5375197" cy="6984397"/>
          </a:xfrm>
          <a:prstGeom prst="homePlate">
            <a:avLst>
              <a:gd name="adj" fmla="val 21552"/>
            </a:avLst>
          </a:prstGeom>
          <a:solidFill>
            <a:srgbClr val="0070C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4265" y="2577156"/>
            <a:ext cx="174187" cy="14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-1" y="4253221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042" y="2481741"/>
            <a:ext cx="4734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云计算虚拟化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概论</a:t>
            </a:r>
            <a:endParaRPr lang="zh-CN" altLang="en-US" sz="36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1042" y="4413360"/>
            <a:ext cx="1410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Impact" panose="020B0806030902050204" pitchFamily="34" charset="0"/>
                <a:ea typeface="字魂59号-创粗黑" panose="00000500000000000000" pitchFamily="2" charset="-122"/>
              </a:rPr>
              <a:t>李名飞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83563E-C32D-0C4C-92D0-E24D483A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EF89D-3484-40CF-90A3-ECBDBE8443D7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5A8190-1A5E-4BD0-9483-199E2D7DBDFC}"/>
              </a:ext>
            </a:extLst>
          </p:cNvPr>
          <p:cNvSpPr txBox="1"/>
          <p:nvPr/>
        </p:nvSpPr>
        <p:spPr>
          <a:xfrm>
            <a:off x="3350987" y="441336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dirty="0">
                <a:solidFill>
                  <a:schemeClr val="bg1"/>
                </a:solidFill>
              </a:rPr>
              <a:t>2024</a:t>
            </a:r>
            <a:r>
              <a:rPr kumimoji="1" lang="zh-CN" altLang="en-US" sz="2000" b="1" dirty="0">
                <a:solidFill>
                  <a:schemeClr val="bg1"/>
                </a:solidFill>
              </a:rPr>
              <a:t>年</a:t>
            </a:r>
            <a:r>
              <a:rPr kumimoji="1" lang="en-US" altLang="zh-CN" sz="2000" b="1" dirty="0">
                <a:solidFill>
                  <a:schemeClr val="bg1"/>
                </a:solidFill>
              </a:rPr>
              <a:t>3</a:t>
            </a:r>
            <a:r>
              <a:rPr kumimoji="1" lang="zh-CN" altLang="en-US" sz="2000" b="1" dirty="0">
                <a:solidFill>
                  <a:schemeClr val="bg1"/>
                </a:solidFill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514342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AE60-9B6B-5DAE-2A7B-C16AC1B2D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732C4-899F-759F-016E-78E9A1C5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zh-CN" altLang="en-US" dirty="0"/>
              <a:t>数据中心虚拟化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07E6D-75E0-DC7A-6759-B5674D61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" y="1352550"/>
            <a:ext cx="12001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072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87E8-2360-1287-EFB9-943F94D9F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CCA2B-1013-B656-77D2-943A0125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虚拟化技术概述</a:t>
            </a:r>
            <a:r>
              <a:rPr lang="en-US" altLang="zh-CN" dirty="0"/>
              <a:t>——1.2</a:t>
            </a:r>
            <a:r>
              <a:rPr lang="zh-CN" altLang="en-US" dirty="0"/>
              <a:t>虚拟化技术发展历程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BC51EA-4BBB-54F8-798E-71D36953E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095500"/>
            <a:ext cx="119729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954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4EC9F-E1A7-25AF-2C87-479E968C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C3F27-1A25-246B-755B-F1A30F7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虚拟化技术概述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96D643-A607-8A02-F85A-CF33E5A2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1152525"/>
            <a:ext cx="121824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205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9EFAF-1C9A-921C-5D2D-648D3C227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78F65-8BA8-7099-5976-903635EB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虚拟化技术概述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8F97AC-5197-E1A0-45FC-9E26E481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" y="893905"/>
            <a:ext cx="12153900" cy="3976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A44781-6931-5942-F9D3-24B86CDB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" y="5126804"/>
            <a:ext cx="12011025" cy="15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708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72C38-CA07-F288-28C7-421D68A5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5CC25-76B5-6144-2545-B6DA05BD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虚拟化技术概述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A40824-D19C-903C-D7B0-B2ED316A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" y="1014412"/>
            <a:ext cx="120586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7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547DC-595A-C98E-0CC1-A863892F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25239-37C6-80C2-75BB-F89D3F4A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虚拟化技术概述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D9262-4069-613C-EF5D-C0F1C86C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1857375"/>
            <a:ext cx="120681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2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789C5-340A-2D8D-E2A5-A2D72DDDE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7CBC6-BF5F-FF5F-38BC-A7BD8A99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虚拟化技术概述</a:t>
            </a:r>
            <a:r>
              <a:rPr lang="en-US" altLang="zh-CN" dirty="0"/>
              <a:t>——1.3</a:t>
            </a:r>
            <a:r>
              <a:rPr lang="zh-CN" altLang="en-US" dirty="0"/>
              <a:t>虚拟化技术的分类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B1665B-2B48-3BA4-495F-91DBE114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5387"/>
            <a:ext cx="118967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90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486B0-B651-542D-C308-35163F413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D674A8E0-F590-2B53-F1CC-9AFEA6C6EC3B}"/>
              </a:ext>
            </a:extLst>
          </p:cNvPr>
          <p:cNvSpPr/>
          <p:nvPr/>
        </p:nvSpPr>
        <p:spPr>
          <a:xfrm>
            <a:off x="9426" y="0"/>
            <a:ext cx="3102074" cy="6858000"/>
          </a:xfrm>
          <a:custGeom>
            <a:avLst/>
            <a:gdLst>
              <a:gd name="connsiteX0" fmla="*/ 0 w 1349266"/>
              <a:gd name="connsiteY0" fmla="*/ 0 h 3815255"/>
              <a:gd name="connsiteX1" fmla="*/ 1349266 w 1349266"/>
              <a:gd name="connsiteY1" fmla="*/ 0 h 3815255"/>
              <a:gd name="connsiteX2" fmla="*/ 499500 w 1349266"/>
              <a:gd name="connsiteY2" fmla="*/ 3815255 h 3815255"/>
              <a:gd name="connsiteX3" fmla="*/ 0 w 1349266"/>
              <a:gd name="connsiteY3" fmla="*/ 3815255 h 381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266" h="3815255">
                <a:moveTo>
                  <a:pt x="0" y="0"/>
                </a:moveTo>
                <a:lnTo>
                  <a:pt x="1349266" y="0"/>
                </a:lnTo>
                <a:lnTo>
                  <a:pt x="499500" y="3815255"/>
                </a:lnTo>
                <a:lnTo>
                  <a:pt x="0" y="3815255"/>
                </a:lnTo>
                <a:close/>
              </a:path>
            </a:pathLst>
          </a:custGeom>
          <a:solidFill>
            <a:srgbClr val="219DBF"/>
          </a:solidFill>
          <a:ln w="28575">
            <a:solidFill>
              <a:srgbClr val="219D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zh-CN" altLang="en-US" sz="2000" dirty="0">
              <a:solidFill>
                <a:srgbClr val="C0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7" name="iŝ1íḍé">
            <a:extLst>
              <a:ext uri="{FF2B5EF4-FFF2-40B4-BE49-F238E27FC236}">
                <a16:creationId xmlns:a16="http://schemas.microsoft.com/office/drawing/2014/main" id="{A29BEDD7-7ED2-BFF4-E9BF-2F755B7EB526}"/>
              </a:ext>
            </a:extLst>
          </p:cNvPr>
          <p:cNvSpPr/>
          <p:nvPr/>
        </p:nvSpPr>
        <p:spPr>
          <a:xfrm>
            <a:off x="6371080" y="1596029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îSḷïḓé">
            <a:extLst>
              <a:ext uri="{FF2B5EF4-FFF2-40B4-BE49-F238E27FC236}">
                <a16:creationId xmlns:a16="http://schemas.microsoft.com/office/drawing/2014/main" id="{30F988D8-B824-860B-D474-431F3DA355B9}"/>
              </a:ext>
            </a:extLst>
          </p:cNvPr>
          <p:cNvSpPr txBox="1"/>
          <p:nvPr/>
        </p:nvSpPr>
        <p:spPr>
          <a:xfrm>
            <a:off x="7271162" y="1459849"/>
            <a:ext cx="4320000" cy="463173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/>
              <a:t>虚拟化技术概述</a:t>
            </a:r>
            <a:endParaRPr lang="id-ID" sz="20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9127F54-8C1F-8636-FC4B-A1103C51F84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019080" y="1919435"/>
            <a:ext cx="4464001" cy="5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îṣlïdé">
            <a:extLst>
              <a:ext uri="{FF2B5EF4-FFF2-40B4-BE49-F238E27FC236}">
                <a16:creationId xmlns:a16="http://schemas.microsoft.com/office/drawing/2014/main" id="{81626F6F-9C8C-D474-BA44-5D114BB6CA10}"/>
              </a:ext>
            </a:extLst>
          </p:cNvPr>
          <p:cNvSpPr/>
          <p:nvPr/>
        </p:nvSpPr>
        <p:spPr>
          <a:xfrm>
            <a:off x="6371080" y="3114610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iśḻîdè">
            <a:extLst>
              <a:ext uri="{FF2B5EF4-FFF2-40B4-BE49-F238E27FC236}">
                <a16:creationId xmlns:a16="http://schemas.microsoft.com/office/drawing/2014/main" id="{8C50EA7C-8FA4-A929-DB63-E0C2EF288736}"/>
              </a:ext>
            </a:extLst>
          </p:cNvPr>
          <p:cNvSpPr txBox="1"/>
          <p:nvPr/>
        </p:nvSpPr>
        <p:spPr>
          <a:xfrm>
            <a:off x="7271160" y="2941580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solidFill>
                  <a:srgbClr val="FF0000"/>
                </a:solidFill>
              </a:rPr>
              <a:t>架构模式</a:t>
            </a:r>
            <a:endParaRPr lang="id-ID" sz="20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F6BF239-DF6A-51E3-333C-38276499CCD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019080" y="3438610"/>
            <a:ext cx="4428000" cy="9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ş1ídè">
            <a:extLst>
              <a:ext uri="{FF2B5EF4-FFF2-40B4-BE49-F238E27FC236}">
                <a16:creationId xmlns:a16="http://schemas.microsoft.com/office/drawing/2014/main" id="{3813CF9E-62F8-D090-20D0-339A506DC106}"/>
              </a:ext>
            </a:extLst>
          </p:cNvPr>
          <p:cNvSpPr/>
          <p:nvPr/>
        </p:nvSpPr>
        <p:spPr>
          <a:xfrm>
            <a:off x="6371080" y="4615157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ïṡḷíḓê">
            <a:extLst>
              <a:ext uri="{FF2B5EF4-FFF2-40B4-BE49-F238E27FC236}">
                <a16:creationId xmlns:a16="http://schemas.microsoft.com/office/drawing/2014/main" id="{A666FF55-C745-3F52-1989-B9F2911C9708}"/>
              </a:ext>
            </a:extLst>
          </p:cNvPr>
          <p:cNvSpPr txBox="1"/>
          <p:nvPr/>
        </p:nvSpPr>
        <p:spPr>
          <a:xfrm>
            <a:off x="7271164" y="4440096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三类虚拟化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3C0B3F1-7B61-17E8-BA4F-8EBC0C6F04A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19080" y="4939157"/>
            <a:ext cx="4464000" cy="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2CBF6260-13C0-C7CC-57B4-82453254F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1" r="34295"/>
          <a:stretch/>
        </p:blipFill>
        <p:spPr>
          <a:xfrm>
            <a:off x="0" y="-6081"/>
            <a:ext cx="5129561" cy="686408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B4F4EA89-0EF3-A85B-CDB4-F9078383DA14}"/>
              </a:ext>
            </a:extLst>
          </p:cNvPr>
          <p:cNvGrpSpPr/>
          <p:nvPr/>
        </p:nvGrpSpPr>
        <p:grpSpPr>
          <a:xfrm>
            <a:off x="1320080" y="564059"/>
            <a:ext cx="2762457" cy="1824562"/>
            <a:chOff x="349043" y="341879"/>
            <a:chExt cx="2762457" cy="182456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FE2A087-755A-B0DC-5430-1B04957865F2}"/>
                </a:ext>
              </a:extLst>
            </p:cNvPr>
            <p:cNvSpPr txBox="1"/>
            <p:nvPr/>
          </p:nvSpPr>
          <p:spPr>
            <a:xfrm>
              <a:off x="571500" y="341879"/>
              <a:ext cx="254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目录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7659DAA-F5AF-0C21-4D1E-317F71D44CEA}"/>
                </a:ext>
              </a:extLst>
            </p:cNvPr>
            <p:cNvCxnSpPr/>
            <p:nvPr/>
          </p:nvCxnSpPr>
          <p:spPr>
            <a:xfrm flipV="1">
              <a:off x="349043" y="1358900"/>
              <a:ext cx="2019300" cy="12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083F62-381F-CEDC-B531-31CF9D283A23}"/>
                </a:ext>
              </a:extLst>
            </p:cNvPr>
            <p:cNvSpPr txBox="1"/>
            <p:nvPr/>
          </p:nvSpPr>
          <p:spPr>
            <a:xfrm>
              <a:off x="349043" y="1581666"/>
              <a:ext cx="2451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Arial" pitchFamily="34" charset="0"/>
                </a:rPr>
                <a:t>C O N T E N T S</a:t>
              </a:r>
              <a:endParaRPr lang="zh-CN" alt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cs typeface="Arial" pitchFamily="34" charset="0"/>
              </a:endParaRPr>
            </a:p>
          </p:txBody>
        </p:sp>
      </p:grpSp>
      <p:sp>
        <p:nvSpPr>
          <p:cNvPr id="2" name="ïş1ídè">
            <a:extLst>
              <a:ext uri="{FF2B5EF4-FFF2-40B4-BE49-F238E27FC236}">
                <a16:creationId xmlns:a16="http://schemas.microsoft.com/office/drawing/2014/main" id="{F8F78316-A59E-1DF1-0CDE-7892FD290222}"/>
              </a:ext>
            </a:extLst>
          </p:cNvPr>
          <p:cNvSpPr/>
          <p:nvPr/>
        </p:nvSpPr>
        <p:spPr>
          <a:xfrm>
            <a:off x="6371076" y="4633191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ïṡḷíḓê">
            <a:extLst>
              <a:ext uri="{FF2B5EF4-FFF2-40B4-BE49-F238E27FC236}">
                <a16:creationId xmlns:a16="http://schemas.microsoft.com/office/drawing/2014/main" id="{096A7E4F-AEE3-B44F-625D-6056CF1C8C32}"/>
              </a:ext>
            </a:extLst>
          </p:cNvPr>
          <p:cNvSpPr txBox="1"/>
          <p:nvPr/>
        </p:nvSpPr>
        <p:spPr>
          <a:xfrm>
            <a:off x="7271160" y="4458130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en-US"/>
            </a:defPPr>
            <a:lvl1pPr defTabSz="914400">
              <a:defRPr sz="20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zh-CN" altLang="en-US" dirty="0"/>
              <a:t>三类虚拟化</a:t>
            </a:r>
            <a:endParaRPr lang="id-ID" dirty="0"/>
          </a:p>
        </p:txBody>
      </p:sp>
      <p:sp>
        <p:nvSpPr>
          <p:cNvPr id="4" name="ïş1ídè">
            <a:extLst>
              <a:ext uri="{FF2B5EF4-FFF2-40B4-BE49-F238E27FC236}">
                <a16:creationId xmlns:a16="http://schemas.microsoft.com/office/drawing/2014/main" id="{8AA855F4-C268-7654-6E22-5C6B3AE129E3}"/>
              </a:ext>
            </a:extLst>
          </p:cNvPr>
          <p:cNvSpPr/>
          <p:nvPr/>
        </p:nvSpPr>
        <p:spPr>
          <a:xfrm>
            <a:off x="6411265" y="6036297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ïṡḷíḓê">
            <a:extLst>
              <a:ext uri="{FF2B5EF4-FFF2-40B4-BE49-F238E27FC236}">
                <a16:creationId xmlns:a16="http://schemas.microsoft.com/office/drawing/2014/main" id="{1E046064-08D7-1660-40AC-AEFA72AB18FF}"/>
              </a:ext>
            </a:extLst>
          </p:cNvPr>
          <p:cNvSpPr txBox="1"/>
          <p:nvPr/>
        </p:nvSpPr>
        <p:spPr>
          <a:xfrm>
            <a:off x="7311349" y="5861236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主流虚拟化产品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80875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B3017-3357-A9CF-A475-BF92184B5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780C5FD-D811-B2D1-7DF8-F43E37C6D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4"/>
            <a:ext cx="12188824" cy="68562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B8F1B6-A996-6B12-37F2-B8009745829C}"/>
              </a:ext>
            </a:extLst>
          </p:cNvPr>
          <p:cNvSpPr txBox="1"/>
          <p:nvPr/>
        </p:nvSpPr>
        <p:spPr>
          <a:xfrm>
            <a:off x="6674971" y="2402348"/>
            <a:ext cx="532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b="1" kern="0" spc="15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架构模式</a:t>
            </a:r>
            <a:endParaRPr lang="id-ID" altLang="zh-CN" sz="3200" b="1" kern="0" spc="15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F82256AA-AC6D-D810-6021-568EAFFBE1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9" r="20809"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D85A9437-1A15-AD2B-C2F2-BA680535C7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r="20310"/>
          <a:stretch>
            <a:fillRect/>
          </a:stretch>
        </p:blipFill>
        <p:spPr>
          <a:xfrm>
            <a:off x="-1" y="893"/>
            <a:ext cx="6081716" cy="685621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EA44D74-0B70-37BA-B312-AEB7098CA820}"/>
              </a:ext>
            </a:extLst>
          </p:cNvPr>
          <p:cNvSpPr/>
          <p:nvPr/>
        </p:nvSpPr>
        <p:spPr>
          <a:xfrm>
            <a:off x="1320584" y="1705629"/>
            <a:ext cx="3446741" cy="3446741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CA1795-933B-65D6-1C51-76862F897387}"/>
              </a:ext>
            </a:extLst>
          </p:cNvPr>
          <p:cNvSpPr/>
          <p:nvPr/>
        </p:nvSpPr>
        <p:spPr>
          <a:xfrm>
            <a:off x="7249608" y="3597461"/>
            <a:ext cx="3538391" cy="1029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797" indent="-342797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800" b="1" spc="60" dirty="0">
                <a:solidFill>
                  <a:srgbClr val="FF0000"/>
                </a:solidFill>
              </a:rPr>
              <a:t>传统基础架构模式</a:t>
            </a:r>
            <a:endParaRPr lang="en-US" altLang="zh-CN" sz="1800" b="1" spc="60" dirty="0">
              <a:solidFill>
                <a:srgbClr val="FF0000"/>
              </a:solidFill>
            </a:endParaRPr>
          </a:p>
          <a:p>
            <a:pPr marL="342797" indent="-342797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800" b="1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虚拟基础架构模式</a:t>
            </a:r>
            <a:endParaRPr lang="en-US" altLang="zh-CN" sz="1800" b="1" spc="6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任意多边形: 形状 19">
            <a:extLst>
              <a:ext uri="{FF2B5EF4-FFF2-40B4-BE49-F238E27FC236}">
                <a16:creationId xmlns:a16="http://schemas.microsoft.com/office/drawing/2014/main" id="{F717EE23-42EB-CD42-9832-F82609732E23}"/>
              </a:ext>
            </a:extLst>
          </p:cNvPr>
          <p:cNvSpPr/>
          <p:nvPr/>
        </p:nvSpPr>
        <p:spPr>
          <a:xfrm>
            <a:off x="1167893" y="1569495"/>
            <a:ext cx="3745931" cy="3719010"/>
          </a:xfrm>
          <a:custGeom>
            <a:avLst/>
            <a:gdLst/>
            <a:ahLst/>
            <a:cxnLst/>
            <a:rect l="l" t="t" r="r" b="b"/>
            <a:pathLst>
              <a:path w="3746907" h="3719979">
                <a:moveTo>
                  <a:pt x="1013420" y="872031"/>
                </a:moveTo>
                <a:lnTo>
                  <a:pt x="1549010" y="872031"/>
                </a:lnTo>
                <a:lnTo>
                  <a:pt x="1549010" y="2828939"/>
                </a:lnTo>
                <a:lnTo>
                  <a:pt x="1013420" y="2828939"/>
                </a:lnTo>
                <a:close/>
                <a:moveTo>
                  <a:pt x="2258139" y="689545"/>
                </a:moveTo>
                <a:cubicBezTo>
                  <a:pt x="2209674" y="689545"/>
                  <a:pt x="2170110" y="704876"/>
                  <a:pt x="2139449" y="735537"/>
                </a:cubicBezTo>
                <a:cubicBezTo>
                  <a:pt x="2108787" y="766199"/>
                  <a:pt x="2093456" y="805762"/>
                  <a:pt x="2093456" y="854228"/>
                </a:cubicBezTo>
                <a:lnTo>
                  <a:pt x="2093456" y="1394269"/>
                </a:lnTo>
                <a:lnTo>
                  <a:pt x="2301164" y="1394269"/>
                </a:lnTo>
                <a:lnTo>
                  <a:pt x="2301164" y="872031"/>
                </a:lnTo>
                <a:lnTo>
                  <a:pt x="2774442" y="872031"/>
                </a:lnTo>
                <a:lnTo>
                  <a:pt x="2774442" y="1425425"/>
                </a:lnTo>
                <a:lnTo>
                  <a:pt x="2063783" y="2901637"/>
                </a:lnTo>
                <a:lnTo>
                  <a:pt x="2063783" y="3011426"/>
                </a:lnTo>
                <a:lnTo>
                  <a:pt x="2985118" y="3011426"/>
                </a:lnTo>
                <a:lnTo>
                  <a:pt x="2985118" y="2828939"/>
                </a:lnTo>
                <a:lnTo>
                  <a:pt x="2313033" y="2828939"/>
                </a:lnTo>
                <a:lnTo>
                  <a:pt x="2927256" y="1550050"/>
                </a:lnTo>
                <a:cubicBezTo>
                  <a:pt x="2963852" y="1473891"/>
                  <a:pt x="2982150" y="1406138"/>
                  <a:pt x="2982150" y="1346793"/>
                </a:cubicBezTo>
                <a:lnTo>
                  <a:pt x="2982150" y="854228"/>
                </a:lnTo>
                <a:cubicBezTo>
                  <a:pt x="2982150" y="805762"/>
                  <a:pt x="2966820" y="766199"/>
                  <a:pt x="2936158" y="735537"/>
                </a:cubicBezTo>
                <a:cubicBezTo>
                  <a:pt x="2905496" y="704876"/>
                  <a:pt x="2865933" y="689545"/>
                  <a:pt x="2817468" y="689545"/>
                </a:cubicBezTo>
                <a:close/>
                <a:moveTo>
                  <a:pt x="971878" y="689545"/>
                </a:moveTo>
                <a:cubicBezTo>
                  <a:pt x="923413" y="689545"/>
                  <a:pt x="883849" y="704876"/>
                  <a:pt x="853187" y="735537"/>
                </a:cubicBezTo>
                <a:cubicBezTo>
                  <a:pt x="822526" y="766199"/>
                  <a:pt x="807195" y="805762"/>
                  <a:pt x="807195" y="854228"/>
                </a:cubicBezTo>
                <a:lnTo>
                  <a:pt x="807195" y="2846743"/>
                </a:lnTo>
                <a:cubicBezTo>
                  <a:pt x="807195" y="2895208"/>
                  <a:pt x="822526" y="2934772"/>
                  <a:pt x="853187" y="2965433"/>
                </a:cubicBezTo>
                <a:cubicBezTo>
                  <a:pt x="883849" y="2996095"/>
                  <a:pt x="923413" y="3011426"/>
                  <a:pt x="971878" y="3011426"/>
                </a:cubicBezTo>
                <a:lnTo>
                  <a:pt x="1587585" y="3011426"/>
                </a:lnTo>
                <a:cubicBezTo>
                  <a:pt x="1636050" y="3011426"/>
                  <a:pt x="1676108" y="2996095"/>
                  <a:pt x="1707759" y="2965433"/>
                </a:cubicBezTo>
                <a:cubicBezTo>
                  <a:pt x="1739409" y="2934772"/>
                  <a:pt x="1755235" y="2895208"/>
                  <a:pt x="1755235" y="2846743"/>
                </a:cubicBezTo>
                <a:lnTo>
                  <a:pt x="1755235" y="854228"/>
                </a:lnTo>
                <a:cubicBezTo>
                  <a:pt x="1755235" y="805762"/>
                  <a:pt x="1739409" y="766199"/>
                  <a:pt x="1707759" y="735537"/>
                </a:cubicBezTo>
                <a:cubicBezTo>
                  <a:pt x="1676108" y="704876"/>
                  <a:pt x="1636050" y="689545"/>
                  <a:pt x="1587585" y="689545"/>
                </a:cubicBezTo>
                <a:close/>
                <a:moveTo>
                  <a:pt x="0" y="0"/>
                </a:moveTo>
                <a:lnTo>
                  <a:pt x="3746907" y="0"/>
                </a:lnTo>
                <a:lnTo>
                  <a:pt x="3746907" y="3719979"/>
                </a:lnTo>
                <a:lnTo>
                  <a:pt x="0" y="37199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399" dirty="0"/>
          </a:p>
        </p:txBody>
      </p:sp>
    </p:spTree>
    <p:extLst>
      <p:ext uri="{BB962C8B-B14F-4D97-AF65-F5344CB8AC3E}">
        <p14:creationId xmlns:p14="http://schemas.microsoft.com/office/powerpoint/2010/main" val="348372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D4DA7-C9A2-9AD4-D32F-253F1300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D614F-2BDE-DBFF-97D9-8A41F1664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架构模式</a:t>
            </a:r>
            <a:r>
              <a:rPr lang="en-US" altLang="zh-CN" dirty="0"/>
              <a:t>——2.1</a:t>
            </a:r>
            <a:r>
              <a:rPr lang="zh-CN" altLang="en-US" dirty="0"/>
              <a:t>传统基础架构模式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7D98D3-5A2E-5172-0B92-8EFF3C81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1666875"/>
            <a:ext cx="12096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09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4AB2E-0BF3-132B-877C-8A755AB6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BBB052DC-C1F9-DED1-31AD-B8B2C8D8010E}"/>
              </a:ext>
            </a:extLst>
          </p:cNvPr>
          <p:cNvSpPr/>
          <p:nvPr/>
        </p:nvSpPr>
        <p:spPr>
          <a:xfrm>
            <a:off x="9426" y="0"/>
            <a:ext cx="3102074" cy="6858000"/>
          </a:xfrm>
          <a:custGeom>
            <a:avLst/>
            <a:gdLst>
              <a:gd name="connsiteX0" fmla="*/ 0 w 1349266"/>
              <a:gd name="connsiteY0" fmla="*/ 0 h 3815255"/>
              <a:gd name="connsiteX1" fmla="*/ 1349266 w 1349266"/>
              <a:gd name="connsiteY1" fmla="*/ 0 h 3815255"/>
              <a:gd name="connsiteX2" fmla="*/ 499500 w 1349266"/>
              <a:gd name="connsiteY2" fmla="*/ 3815255 h 3815255"/>
              <a:gd name="connsiteX3" fmla="*/ 0 w 1349266"/>
              <a:gd name="connsiteY3" fmla="*/ 3815255 h 381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266" h="3815255">
                <a:moveTo>
                  <a:pt x="0" y="0"/>
                </a:moveTo>
                <a:lnTo>
                  <a:pt x="1349266" y="0"/>
                </a:lnTo>
                <a:lnTo>
                  <a:pt x="499500" y="3815255"/>
                </a:lnTo>
                <a:lnTo>
                  <a:pt x="0" y="3815255"/>
                </a:lnTo>
                <a:close/>
              </a:path>
            </a:pathLst>
          </a:custGeom>
          <a:solidFill>
            <a:srgbClr val="219DBF"/>
          </a:solidFill>
          <a:ln w="28575">
            <a:solidFill>
              <a:srgbClr val="219D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zh-CN" altLang="en-US" sz="2000" dirty="0">
              <a:solidFill>
                <a:srgbClr val="C0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7" name="iŝ1íḍé">
            <a:extLst>
              <a:ext uri="{FF2B5EF4-FFF2-40B4-BE49-F238E27FC236}">
                <a16:creationId xmlns:a16="http://schemas.microsoft.com/office/drawing/2014/main" id="{D6613C5B-4D14-E989-82AB-70BCDD1AD579}"/>
              </a:ext>
            </a:extLst>
          </p:cNvPr>
          <p:cNvSpPr/>
          <p:nvPr/>
        </p:nvSpPr>
        <p:spPr>
          <a:xfrm>
            <a:off x="6371080" y="1596029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îSḷïḓé">
            <a:extLst>
              <a:ext uri="{FF2B5EF4-FFF2-40B4-BE49-F238E27FC236}">
                <a16:creationId xmlns:a16="http://schemas.microsoft.com/office/drawing/2014/main" id="{C9DFA386-E562-1B6F-6985-94AE48625854}"/>
              </a:ext>
            </a:extLst>
          </p:cNvPr>
          <p:cNvSpPr txBox="1"/>
          <p:nvPr/>
        </p:nvSpPr>
        <p:spPr>
          <a:xfrm>
            <a:off x="7271162" y="1459849"/>
            <a:ext cx="4320000" cy="463173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/>
              <a:t>虚拟化技术概述</a:t>
            </a:r>
            <a:endParaRPr lang="id-ID" sz="20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D40E2B2-A555-EA0E-2482-13E5BB0B3C1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019080" y="1919435"/>
            <a:ext cx="4464001" cy="5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îṣlïdé">
            <a:extLst>
              <a:ext uri="{FF2B5EF4-FFF2-40B4-BE49-F238E27FC236}">
                <a16:creationId xmlns:a16="http://schemas.microsoft.com/office/drawing/2014/main" id="{982983E6-4142-FCC0-F35D-3D864B7DC179}"/>
              </a:ext>
            </a:extLst>
          </p:cNvPr>
          <p:cNvSpPr/>
          <p:nvPr/>
        </p:nvSpPr>
        <p:spPr>
          <a:xfrm>
            <a:off x="6371080" y="3114610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iśḻîdè">
            <a:extLst>
              <a:ext uri="{FF2B5EF4-FFF2-40B4-BE49-F238E27FC236}">
                <a16:creationId xmlns:a16="http://schemas.microsoft.com/office/drawing/2014/main" id="{21D01ED6-D511-8E4E-C0B9-21E5543F4C9B}"/>
              </a:ext>
            </a:extLst>
          </p:cNvPr>
          <p:cNvSpPr txBox="1"/>
          <p:nvPr/>
        </p:nvSpPr>
        <p:spPr>
          <a:xfrm>
            <a:off x="7271160" y="2941580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/>
              <a:t>架构模式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06ED4E5-95A5-45BC-4457-D64A316D6D4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019080" y="3438610"/>
            <a:ext cx="4428000" cy="9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ş1ídè">
            <a:extLst>
              <a:ext uri="{FF2B5EF4-FFF2-40B4-BE49-F238E27FC236}">
                <a16:creationId xmlns:a16="http://schemas.microsoft.com/office/drawing/2014/main" id="{AF7B4287-7D14-3C34-8B11-D91993729957}"/>
              </a:ext>
            </a:extLst>
          </p:cNvPr>
          <p:cNvSpPr/>
          <p:nvPr/>
        </p:nvSpPr>
        <p:spPr>
          <a:xfrm>
            <a:off x="6371080" y="4615157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ïṡḷíḓê">
            <a:extLst>
              <a:ext uri="{FF2B5EF4-FFF2-40B4-BE49-F238E27FC236}">
                <a16:creationId xmlns:a16="http://schemas.microsoft.com/office/drawing/2014/main" id="{9ED85C34-DECD-E71D-C6B3-9139DAE4D0C7}"/>
              </a:ext>
            </a:extLst>
          </p:cNvPr>
          <p:cNvSpPr txBox="1"/>
          <p:nvPr/>
        </p:nvSpPr>
        <p:spPr>
          <a:xfrm>
            <a:off x="7271164" y="4440096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三类虚拟化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905BBC1-13FF-5368-C9A3-0992DFF77C0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19080" y="4939157"/>
            <a:ext cx="4464000" cy="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3ECA4139-3B60-2F00-CBBE-C75C2C744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1" r="34295"/>
          <a:stretch/>
        </p:blipFill>
        <p:spPr>
          <a:xfrm>
            <a:off x="0" y="-6081"/>
            <a:ext cx="5129561" cy="686408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90FF3FCD-1B79-0CBE-2C05-E7AD12E00E9F}"/>
              </a:ext>
            </a:extLst>
          </p:cNvPr>
          <p:cNvGrpSpPr/>
          <p:nvPr/>
        </p:nvGrpSpPr>
        <p:grpSpPr>
          <a:xfrm>
            <a:off x="1320080" y="564059"/>
            <a:ext cx="2762457" cy="1824562"/>
            <a:chOff x="349043" y="341879"/>
            <a:chExt cx="2762457" cy="182456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4580BEB-E8E1-801A-1735-2B48EEC59BDF}"/>
                </a:ext>
              </a:extLst>
            </p:cNvPr>
            <p:cNvSpPr txBox="1"/>
            <p:nvPr/>
          </p:nvSpPr>
          <p:spPr>
            <a:xfrm>
              <a:off x="571500" y="341879"/>
              <a:ext cx="254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目录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188A913-A01C-EDA6-C368-1E308A2AC570}"/>
                </a:ext>
              </a:extLst>
            </p:cNvPr>
            <p:cNvCxnSpPr/>
            <p:nvPr/>
          </p:nvCxnSpPr>
          <p:spPr>
            <a:xfrm flipV="1">
              <a:off x="349043" y="1358900"/>
              <a:ext cx="2019300" cy="12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2BDD974-5C4C-2699-DC8F-B6D25DCD5B31}"/>
                </a:ext>
              </a:extLst>
            </p:cNvPr>
            <p:cNvSpPr txBox="1"/>
            <p:nvPr/>
          </p:nvSpPr>
          <p:spPr>
            <a:xfrm>
              <a:off x="349043" y="1581666"/>
              <a:ext cx="2451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Arial" pitchFamily="34" charset="0"/>
                </a:rPr>
                <a:t>C O N T E N T S</a:t>
              </a:r>
              <a:endParaRPr lang="zh-CN" alt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cs typeface="Arial" pitchFamily="34" charset="0"/>
              </a:endParaRPr>
            </a:p>
          </p:txBody>
        </p:sp>
      </p:grpSp>
      <p:sp>
        <p:nvSpPr>
          <p:cNvPr id="2" name="ïş1ídè">
            <a:extLst>
              <a:ext uri="{FF2B5EF4-FFF2-40B4-BE49-F238E27FC236}">
                <a16:creationId xmlns:a16="http://schemas.microsoft.com/office/drawing/2014/main" id="{C1DD0D48-7B4B-45D1-2357-7BB1237AF3C1}"/>
              </a:ext>
            </a:extLst>
          </p:cNvPr>
          <p:cNvSpPr/>
          <p:nvPr/>
        </p:nvSpPr>
        <p:spPr>
          <a:xfrm>
            <a:off x="6371076" y="4633191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ïṡḷíḓê">
            <a:extLst>
              <a:ext uri="{FF2B5EF4-FFF2-40B4-BE49-F238E27FC236}">
                <a16:creationId xmlns:a16="http://schemas.microsoft.com/office/drawing/2014/main" id="{BDB0B442-AFD4-251F-5E8F-918BE7540756}"/>
              </a:ext>
            </a:extLst>
          </p:cNvPr>
          <p:cNvSpPr txBox="1"/>
          <p:nvPr/>
        </p:nvSpPr>
        <p:spPr>
          <a:xfrm>
            <a:off x="7271160" y="4458130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en-US"/>
            </a:defPPr>
            <a:lvl1pPr defTabSz="914400">
              <a:defRPr sz="20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zh-CN" altLang="en-US" dirty="0"/>
              <a:t>三类虚拟化</a:t>
            </a:r>
            <a:endParaRPr lang="id-ID" dirty="0"/>
          </a:p>
        </p:txBody>
      </p:sp>
      <p:sp>
        <p:nvSpPr>
          <p:cNvPr id="4" name="ïş1ídè">
            <a:extLst>
              <a:ext uri="{FF2B5EF4-FFF2-40B4-BE49-F238E27FC236}">
                <a16:creationId xmlns:a16="http://schemas.microsoft.com/office/drawing/2014/main" id="{7756507E-A0FF-B78D-E72E-3F3D4151FBA8}"/>
              </a:ext>
            </a:extLst>
          </p:cNvPr>
          <p:cNvSpPr/>
          <p:nvPr/>
        </p:nvSpPr>
        <p:spPr>
          <a:xfrm>
            <a:off x="6411265" y="6036297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ïṡḷíḓê">
            <a:extLst>
              <a:ext uri="{FF2B5EF4-FFF2-40B4-BE49-F238E27FC236}">
                <a16:creationId xmlns:a16="http://schemas.microsoft.com/office/drawing/2014/main" id="{3D36E75E-4260-4C9E-77C9-FA740524BD9E}"/>
              </a:ext>
            </a:extLst>
          </p:cNvPr>
          <p:cNvSpPr txBox="1"/>
          <p:nvPr/>
        </p:nvSpPr>
        <p:spPr>
          <a:xfrm>
            <a:off x="7311349" y="5861236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主流虚拟化产品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73074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9A493-F9F6-B64A-A4CC-539756A3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02DC3-1E55-FAD5-A47A-A41DE958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架构模式</a:t>
            </a:r>
            <a:r>
              <a:rPr lang="en-US" altLang="zh-CN" dirty="0"/>
              <a:t>——2.2</a:t>
            </a:r>
            <a:r>
              <a:rPr lang="zh-CN" altLang="en-US" dirty="0"/>
              <a:t>虚拟基础架构模式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270C0-37B7-1570-D51E-E07485EB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6583"/>
            <a:ext cx="12188825" cy="47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95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CC513-83AA-3D47-A5C6-402379EF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E1506-008F-0788-9AD9-C9FBA225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架构模式</a:t>
            </a:r>
            <a:r>
              <a:rPr lang="en-US" altLang="zh-CN" dirty="0"/>
              <a:t>——2.2</a:t>
            </a:r>
            <a:r>
              <a:rPr lang="zh-CN" altLang="en-US" dirty="0"/>
              <a:t>虚拟基础架构模式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BE4566-A609-927C-0770-AD56B188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1423987"/>
            <a:ext cx="118872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035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9650C-C2E2-5A91-9D15-4D2E057B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72AFA9AC-90E5-8011-DEED-C8D0D1FE9152}"/>
              </a:ext>
            </a:extLst>
          </p:cNvPr>
          <p:cNvSpPr/>
          <p:nvPr/>
        </p:nvSpPr>
        <p:spPr>
          <a:xfrm>
            <a:off x="9426" y="0"/>
            <a:ext cx="3102074" cy="6858000"/>
          </a:xfrm>
          <a:custGeom>
            <a:avLst/>
            <a:gdLst>
              <a:gd name="connsiteX0" fmla="*/ 0 w 1349266"/>
              <a:gd name="connsiteY0" fmla="*/ 0 h 3815255"/>
              <a:gd name="connsiteX1" fmla="*/ 1349266 w 1349266"/>
              <a:gd name="connsiteY1" fmla="*/ 0 h 3815255"/>
              <a:gd name="connsiteX2" fmla="*/ 499500 w 1349266"/>
              <a:gd name="connsiteY2" fmla="*/ 3815255 h 3815255"/>
              <a:gd name="connsiteX3" fmla="*/ 0 w 1349266"/>
              <a:gd name="connsiteY3" fmla="*/ 3815255 h 381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266" h="3815255">
                <a:moveTo>
                  <a:pt x="0" y="0"/>
                </a:moveTo>
                <a:lnTo>
                  <a:pt x="1349266" y="0"/>
                </a:lnTo>
                <a:lnTo>
                  <a:pt x="499500" y="3815255"/>
                </a:lnTo>
                <a:lnTo>
                  <a:pt x="0" y="3815255"/>
                </a:lnTo>
                <a:close/>
              </a:path>
            </a:pathLst>
          </a:custGeom>
          <a:solidFill>
            <a:srgbClr val="219DBF"/>
          </a:solidFill>
          <a:ln w="28575">
            <a:solidFill>
              <a:srgbClr val="219D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zh-CN" altLang="en-US" sz="2000" dirty="0">
              <a:solidFill>
                <a:srgbClr val="C0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7" name="iŝ1íḍé">
            <a:extLst>
              <a:ext uri="{FF2B5EF4-FFF2-40B4-BE49-F238E27FC236}">
                <a16:creationId xmlns:a16="http://schemas.microsoft.com/office/drawing/2014/main" id="{89FBF02C-F5AE-F8CB-9477-B4F73E5441A7}"/>
              </a:ext>
            </a:extLst>
          </p:cNvPr>
          <p:cNvSpPr/>
          <p:nvPr/>
        </p:nvSpPr>
        <p:spPr>
          <a:xfrm>
            <a:off x="6371080" y="1596029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îSḷïḓé">
            <a:extLst>
              <a:ext uri="{FF2B5EF4-FFF2-40B4-BE49-F238E27FC236}">
                <a16:creationId xmlns:a16="http://schemas.microsoft.com/office/drawing/2014/main" id="{1B6D2373-C063-ACB8-AEB6-E08975B7649B}"/>
              </a:ext>
            </a:extLst>
          </p:cNvPr>
          <p:cNvSpPr txBox="1"/>
          <p:nvPr/>
        </p:nvSpPr>
        <p:spPr>
          <a:xfrm>
            <a:off x="7271162" y="1459849"/>
            <a:ext cx="4320000" cy="463173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/>
              <a:t>虚拟化技术概述</a:t>
            </a:r>
            <a:endParaRPr lang="id-ID" sz="20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D7756E0-6FBD-1B07-69A1-D379468C912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019080" y="1919435"/>
            <a:ext cx="4464001" cy="5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îṣlïdé">
            <a:extLst>
              <a:ext uri="{FF2B5EF4-FFF2-40B4-BE49-F238E27FC236}">
                <a16:creationId xmlns:a16="http://schemas.microsoft.com/office/drawing/2014/main" id="{1DF956F4-80C9-AD75-7A36-C1D1F1C028A8}"/>
              </a:ext>
            </a:extLst>
          </p:cNvPr>
          <p:cNvSpPr/>
          <p:nvPr/>
        </p:nvSpPr>
        <p:spPr>
          <a:xfrm>
            <a:off x="6371080" y="3114610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iśḻîdè">
            <a:extLst>
              <a:ext uri="{FF2B5EF4-FFF2-40B4-BE49-F238E27FC236}">
                <a16:creationId xmlns:a16="http://schemas.microsoft.com/office/drawing/2014/main" id="{0C6DFD09-A905-0921-58DC-0D82737FB289}"/>
              </a:ext>
            </a:extLst>
          </p:cNvPr>
          <p:cNvSpPr txBox="1"/>
          <p:nvPr/>
        </p:nvSpPr>
        <p:spPr>
          <a:xfrm>
            <a:off x="7271160" y="2941580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/>
              <a:t>架构模式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E013527-BAA6-F249-0AF7-30BEBC57DB4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019080" y="3438610"/>
            <a:ext cx="4428000" cy="9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ş1ídè">
            <a:extLst>
              <a:ext uri="{FF2B5EF4-FFF2-40B4-BE49-F238E27FC236}">
                <a16:creationId xmlns:a16="http://schemas.microsoft.com/office/drawing/2014/main" id="{1F0D969B-B5FC-F74D-F7AC-54E9781EC546}"/>
              </a:ext>
            </a:extLst>
          </p:cNvPr>
          <p:cNvSpPr/>
          <p:nvPr/>
        </p:nvSpPr>
        <p:spPr>
          <a:xfrm>
            <a:off x="6371080" y="4615157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ïṡḷíḓê">
            <a:extLst>
              <a:ext uri="{FF2B5EF4-FFF2-40B4-BE49-F238E27FC236}">
                <a16:creationId xmlns:a16="http://schemas.microsoft.com/office/drawing/2014/main" id="{85F749B7-FDB2-E655-BBD2-80B8DBC47A01}"/>
              </a:ext>
            </a:extLst>
          </p:cNvPr>
          <p:cNvSpPr txBox="1"/>
          <p:nvPr/>
        </p:nvSpPr>
        <p:spPr>
          <a:xfrm>
            <a:off x="7271164" y="4440096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三类虚拟化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0681C9E-7F3A-842C-4516-35EA91D765A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19080" y="4939157"/>
            <a:ext cx="4464000" cy="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3C8556EC-B631-32A8-D9B9-AE4107C69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1" r="34295"/>
          <a:stretch/>
        </p:blipFill>
        <p:spPr>
          <a:xfrm>
            <a:off x="0" y="-6081"/>
            <a:ext cx="5129561" cy="686408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1D5D75-3616-0008-9FE6-45FFEE5167E7}"/>
              </a:ext>
            </a:extLst>
          </p:cNvPr>
          <p:cNvGrpSpPr/>
          <p:nvPr/>
        </p:nvGrpSpPr>
        <p:grpSpPr>
          <a:xfrm>
            <a:off x="1320080" y="564059"/>
            <a:ext cx="2762457" cy="1824562"/>
            <a:chOff x="349043" y="341879"/>
            <a:chExt cx="2762457" cy="182456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EF946C1-7921-9649-351A-F1CC33E919CE}"/>
                </a:ext>
              </a:extLst>
            </p:cNvPr>
            <p:cNvSpPr txBox="1"/>
            <p:nvPr/>
          </p:nvSpPr>
          <p:spPr>
            <a:xfrm>
              <a:off x="571500" y="341879"/>
              <a:ext cx="254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目录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6991CF7-F5E9-2C6C-88E4-CE417498A364}"/>
                </a:ext>
              </a:extLst>
            </p:cNvPr>
            <p:cNvCxnSpPr/>
            <p:nvPr/>
          </p:nvCxnSpPr>
          <p:spPr>
            <a:xfrm flipV="1">
              <a:off x="349043" y="1358900"/>
              <a:ext cx="2019300" cy="12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ACF258C-1479-11AD-74F0-BD74CD00A4D7}"/>
                </a:ext>
              </a:extLst>
            </p:cNvPr>
            <p:cNvSpPr txBox="1"/>
            <p:nvPr/>
          </p:nvSpPr>
          <p:spPr>
            <a:xfrm>
              <a:off x="349043" y="1581666"/>
              <a:ext cx="2451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Arial" pitchFamily="34" charset="0"/>
                </a:rPr>
                <a:t>C O N T E N T S</a:t>
              </a:r>
              <a:endParaRPr lang="zh-CN" alt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cs typeface="Arial" pitchFamily="34" charset="0"/>
              </a:endParaRPr>
            </a:p>
          </p:txBody>
        </p:sp>
      </p:grpSp>
      <p:sp>
        <p:nvSpPr>
          <p:cNvPr id="2" name="ïş1ídè">
            <a:extLst>
              <a:ext uri="{FF2B5EF4-FFF2-40B4-BE49-F238E27FC236}">
                <a16:creationId xmlns:a16="http://schemas.microsoft.com/office/drawing/2014/main" id="{ED92673A-68F3-44DA-092B-18C4820C33B0}"/>
              </a:ext>
            </a:extLst>
          </p:cNvPr>
          <p:cNvSpPr/>
          <p:nvPr/>
        </p:nvSpPr>
        <p:spPr>
          <a:xfrm>
            <a:off x="6371076" y="4633191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ïṡḷíḓê">
            <a:extLst>
              <a:ext uri="{FF2B5EF4-FFF2-40B4-BE49-F238E27FC236}">
                <a16:creationId xmlns:a16="http://schemas.microsoft.com/office/drawing/2014/main" id="{FC29A307-1902-8B31-3793-69B5AC73FE7A}"/>
              </a:ext>
            </a:extLst>
          </p:cNvPr>
          <p:cNvSpPr txBox="1"/>
          <p:nvPr/>
        </p:nvSpPr>
        <p:spPr>
          <a:xfrm>
            <a:off x="7271160" y="4458130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en-US"/>
            </a:defPPr>
            <a:lvl1pPr defTabSz="914400">
              <a:defRPr sz="20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三类虚拟化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4" name="ïş1ídè">
            <a:extLst>
              <a:ext uri="{FF2B5EF4-FFF2-40B4-BE49-F238E27FC236}">
                <a16:creationId xmlns:a16="http://schemas.microsoft.com/office/drawing/2014/main" id="{B90FD631-E9D4-2F55-80A2-E33BDEAAA17A}"/>
              </a:ext>
            </a:extLst>
          </p:cNvPr>
          <p:cNvSpPr/>
          <p:nvPr/>
        </p:nvSpPr>
        <p:spPr>
          <a:xfrm>
            <a:off x="6411265" y="6036297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ïṡḷíḓê">
            <a:extLst>
              <a:ext uri="{FF2B5EF4-FFF2-40B4-BE49-F238E27FC236}">
                <a16:creationId xmlns:a16="http://schemas.microsoft.com/office/drawing/2014/main" id="{946D4ED7-3616-D3E4-5001-86B7B786A518}"/>
              </a:ext>
            </a:extLst>
          </p:cNvPr>
          <p:cNvSpPr txBox="1"/>
          <p:nvPr/>
        </p:nvSpPr>
        <p:spPr>
          <a:xfrm>
            <a:off x="7311349" y="5861236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主流虚拟化产品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13311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3BD3D-B2E3-A686-0E1E-720DF397D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6AF36-5408-16B4-5A5F-3E0AAF80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——3.1</a:t>
            </a:r>
            <a:r>
              <a:rPr lang="zh-CN" altLang="en-US" dirty="0"/>
              <a:t>服务器虚拟化的概念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36CE45-7F65-6794-5745-AD263EFD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1411605"/>
            <a:ext cx="120967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160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E570-720C-CF1A-C159-CB8F3FA6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C6601-A35A-F6FC-C275-4CC29114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——3.1</a:t>
            </a:r>
            <a:r>
              <a:rPr lang="zh-CN" altLang="en-US" dirty="0"/>
              <a:t>服务器虚拟化的概念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CA0F52-366D-CE0B-BC31-60113A006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1695450"/>
            <a:ext cx="120967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1657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2A0D0-6F34-6254-6F69-E77CA4229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0571B-77C0-1387-CEFF-1B93FB88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</a:t>
            </a:r>
            <a:r>
              <a:rPr lang="zh-CN" altLang="en-US" dirty="0"/>
              <a:t>举例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EC5E2D-D566-6A51-1C69-3F2B8ED49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8755"/>
            <a:ext cx="12039600" cy="2181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FB1DFA-A265-3A91-8326-22EB55DA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962" y="3592959"/>
            <a:ext cx="6438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7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4127-8C67-2037-E420-0D8411ED5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502-BFCC-D8C5-3868-22662C0C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——3.2</a:t>
            </a:r>
            <a:r>
              <a:rPr lang="zh-CN" altLang="en-US" dirty="0"/>
              <a:t>服务器虚拟化的层次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78B18-AD50-CA13-3B2B-EB22916F9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202184"/>
            <a:ext cx="119443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5831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43319-BAF9-0EA5-A68E-DE4D5B951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0E92E-F13C-0A36-BACA-F6EF740A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——3.2</a:t>
            </a:r>
            <a:r>
              <a:rPr lang="zh-CN" altLang="en-US" dirty="0"/>
              <a:t>服务器虚拟化的层次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03F92E-0106-15A4-0E41-8710DAD0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5" y="1243815"/>
            <a:ext cx="118872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5443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D1FEC-8D53-24B9-F36F-2CC45EA8A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0751F-CF3B-68AF-3B3C-B4609A2B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——3.2</a:t>
            </a:r>
            <a:r>
              <a:rPr lang="zh-CN" altLang="en-US" dirty="0"/>
              <a:t>服务器虚拟化的层次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E8463B-932B-8269-DDA0-B19B77EE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" y="980501"/>
            <a:ext cx="120872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216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39FA5-ACD3-2614-1860-00E35C4F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2F476-3617-D32A-5F6A-820B1F92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——3.2</a:t>
            </a:r>
            <a:r>
              <a:rPr lang="zh-CN" altLang="en-US" dirty="0"/>
              <a:t>服务器虚拟化的层次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D93F0-5565-D036-9CF6-3A65E390D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1447907"/>
            <a:ext cx="121253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055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2B6C-8512-A8DF-65D5-8571D1930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133B0B5-EC3B-4EEF-155B-83FA0E578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4"/>
            <a:ext cx="12188824" cy="68562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ECDB68-B8A1-42D2-29E4-DAFD475E3DDB}"/>
              </a:ext>
            </a:extLst>
          </p:cNvPr>
          <p:cNvSpPr txBox="1"/>
          <p:nvPr/>
        </p:nvSpPr>
        <p:spPr>
          <a:xfrm>
            <a:off x="6674971" y="2402348"/>
            <a:ext cx="532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b="1" kern="0" spc="15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虚拟化技术概述</a:t>
            </a:r>
            <a:endParaRPr lang="id-ID" altLang="zh-CN" sz="3200" b="1" kern="0" spc="15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D0640483-D16D-CE90-2777-461CEFA798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9" r="20809"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509E8759-DD61-D4EE-60C3-884F7F5FA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r="20310"/>
          <a:stretch>
            <a:fillRect/>
          </a:stretch>
        </p:blipFill>
        <p:spPr>
          <a:xfrm>
            <a:off x="-1" y="893"/>
            <a:ext cx="6081716" cy="6856214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7D8F98F-524C-059B-F27E-D16A12DC6AD6}"/>
              </a:ext>
            </a:extLst>
          </p:cNvPr>
          <p:cNvSpPr/>
          <p:nvPr/>
        </p:nvSpPr>
        <p:spPr>
          <a:xfrm>
            <a:off x="1167893" y="1569495"/>
            <a:ext cx="3745931" cy="3719010"/>
          </a:xfrm>
          <a:custGeom>
            <a:avLst/>
            <a:gdLst/>
            <a:ahLst/>
            <a:cxnLst/>
            <a:rect l="l" t="t" r="r" b="b"/>
            <a:pathLst>
              <a:path w="3746907" h="3719979">
                <a:moveTo>
                  <a:pt x="1296756" y="872031"/>
                </a:moveTo>
                <a:lnTo>
                  <a:pt x="1832347" y="872031"/>
                </a:lnTo>
                <a:lnTo>
                  <a:pt x="1832347" y="2828939"/>
                </a:lnTo>
                <a:lnTo>
                  <a:pt x="1296756" y="2828939"/>
                </a:lnTo>
                <a:close/>
                <a:moveTo>
                  <a:pt x="2468778" y="689545"/>
                </a:moveTo>
                <a:lnTo>
                  <a:pt x="2338218" y="1394269"/>
                </a:lnTo>
                <a:lnTo>
                  <a:pt x="2338218" y="1401687"/>
                </a:lnTo>
                <a:lnTo>
                  <a:pt x="2428720" y="1401687"/>
                </a:lnTo>
                <a:lnTo>
                  <a:pt x="2428720" y="3011426"/>
                </a:lnTo>
                <a:lnTo>
                  <a:pt x="2636428" y="3011426"/>
                </a:lnTo>
                <a:lnTo>
                  <a:pt x="2636428" y="689545"/>
                </a:lnTo>
                <a:close/>
                <a:moveTo>
                  <a:pt x="1255214" y="689545"/>
                </a:moveTo>
                <a:cubicBezTo>
                  <a:pt x="1206749" y="689545"/>
                  <a:pt x="1167186" y="704876"/>
                  <a:pt x="1136524" y="735537"/>
                </a:cubicBezTo>
                <a:cubicBezTo>
                  <a:pt x="1105862" y="766199"/>
                  <a:pt x="1090531" y="805762"/>
                  <a:pt x="1090531" y="854228"/>
                </a:cubicBezTo>
                <a:lnTo>
                  <a:pt x="1090531" y="2846743"/>
                </a:lnTo>
                <a:cubicBezTo>
                  <a:pt x="1090531" y="2895208"/>
                  <a:pt x="1105862" y="2934772"/>
                  <a:pt x="1136524" y="2965433"/>
                </a:cubicBezTo>
                <a:cubicBezTo>
                  <a:pt x="1167186" y="2996095"/>
                  <a:pt x="1206749" y="3011426"/>
                  <a:pt x="1255214" y="3011426"/>
                </a:cubicBezTo>
                <a:lnTo>
                  <a:pt x="1870921" y="3011426"/>
                </a:lnTo>
                <a:cubicBezTo>
                  <a:pt x="1919386" y="3011426"/>
                  <a:pt x="1959444" y="2996095"/>
                  <a:pt x="1991095" y="2965433"/>
                </a:cubicBezTo>
                <a:cubicBezTo>
                  <a:pt x="2022746" y="2934772"/>
                  <a:pt x="2038571" y="2895208"/>
                  <a:pt x="2038571" y="2846743"/>
                </a:cubicBezTo>
                <a:lnTo>
                  <a:pt x="2038571" y="854228"/>
                </a:lnTo>
                <a:cubicBezTo>
                  <a:pt x="2038571" y="805762"/>
                  <a:pt x="2022746" y="766199"/>
                  <a:pt x="1991095" y="735537"/>
                </a:cubicBezTo>
                <a:cubicBezTo>
                  <a:pt x="1959444" y="704876"/>
                  <a:pt x="1919386" y="689545"/>
                  <a:pt x="1870921" y="689545"/>
                </a:cubicBezTo>
                <a:close/>
                <a:moveTo>
                  <a:pt x="0" y="0"/>
                </a:moveTo>
                <a:lnTo>
                  <a:pt x="3746907" y="0"/>
                </a:lnTo>
                <a:lnTo>
                  <a:pt x="3746907" y="3719979"/>
                </a:lnTo>
                <a:lnTo>
                  <a:pt x="0" y="37199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399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42581E-F32B-1B82-8BB2-CD2CBBA28517}"/>
              </a:ext>
            </a:extLst>
          </p:cNvPr>
          <p:cNvSpPr/>
          <p:nvPr/>
        </p:nvSpPr>
        <p:spPr>
          <a:xfrm>
            <a:off x="1320584" y="1705629"/>
            <a:ext cx="3446741" cy="3446741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</p:spTree>
    <p:extLst>
      <p:ext uri="{BB962C8B-B14F-4D97-AF65-F5344CB8AC3E}">
        <p14:creationId xmlns:p14="http://schemas.microsoft.com/office/powerpoint/2010/main" val="423508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A72FE-0F77-F006-15F9-E7E86483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7ADEB-779D-5ED2-7185-31AA64B5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——3.2</a:t>
            </a:r>
            <a:r>
              <a:rPr lang="zh-CN" altLang="en-US" dirty="0"/>
              <a:t>服务器虚拟化的层次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E21974-32C3-16D0-EF71-F908E029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538287"/>
            <a:ext cx="120872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733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5F1D-E6C5-033F-18C1-D325799D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0BD3A-01A0-7AE1-6BB9-943CEDFE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——3.2</a:t>
            </a:r>
            <a:r>
              <a:rPr lang="zh-CN" altLang="en-US" dirty="0"/>
              <a:t>服务器虚拟化的层次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5C1CE7-C641-E358-A703-F901F663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" y="1211067"/>
            <a:ext cx="121729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221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D238B-8027-07B9-7F16-EF8132A74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054A-41C8-80AF-8D70-F69D4344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——3.2</a:t>
            </a:r>
            <a:r>
              <a:rPr lang="zh-CN" altLang="en-US" dirty="0"/>
              <a:t>服务器虚拟化的层次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37A404-DF89-1743-C731-3C44AECD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10" y="1431640"/>
            <a:ext cx="109823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598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D80F8-6FBD-1884-B393-5A6BBA6AB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35B74-6E01-34C1-43D3-5F3623F8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——3.2</a:t>
            </a:r>
            <a:r>
              <a:rPr lang="zh-CN" altLang="en-US" dirty="0"/>
              <a:t>服务器虚拟化的层次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85703B-75CF-424B-071B-B6070808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053"/>
            <a:ext cx="12188825" cy="47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12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F26C6-FB45-91B2-DA3A-776558EB0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6E9C8-B32F-A6A0-8ADE-5DD41A64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——3.2</a:t>
            </a:r>
            <a:r>
              <a:rPr lang="zh-CN" altLang="en-US" dirty="0"/>
              <a:t>服务器虚拟化的层次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0EAD37-FCAA-C8DB-9256-AB8A6CED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86" y="1199347"/>
            <a:ext cx="105251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0640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D55C-54BD-F517-5B6C-A36B581FE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D18F3-CCEC-6733-48AC-C1D5093E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——3.3</a:t>
            </a:r>
            <a:r>
              <a:rPr lang="zh-CN" altLang="en-US" dirty="0"/>
              <a:t>底层实现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B23D52-C574-897B-7569-65CE0E4F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" y="1300162"/>
            <a:ext cx="119253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9314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3C3C0-20DE-0E98-E5C9-C39C2B034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2C2E4-4EAB-E217-0CE7-C2C4F7A8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——3.3</a:t>
            </a:r>
            <a:r>
              <a:rPr lang="zh-CN" altLang="en-US" dirty="0"/>
              <a:t>底层实现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FACFE-9DF3-CC82-D6F0-BCE2B8DC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" y="1200150"/>
            <a:ext cx="12153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1094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05795-7CC0-54E6-B994-B34687496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16237-502F-DD08-C7F6-4FE27506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——3.3</a:t>
            </a:r>
            <a:r>
              <a:rPr lang="zh-CN" altLang="en-US" dirty="0"/>
              <a:t>底层实现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326BD8-953F-B2DA-CF46-4ADDBA46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" y="1681162"/>
            <a:ext cx="120586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136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BA2DB-E626-5F9E-F545-EDD241494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D53E3-A218-13DC-3E1E-B00E5C34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——3.4</a:t>
            </a:r>
            <a:r>
              <a:rPr lang="zh-CN" altLang="en-US" dirty="0"/>
              <a:t>虚拟机迁移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156955-6BC1-6984-AEA4-F409CE08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" y="1000125"/>
            <a:ext cx="119157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164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2035-13AB-C7C9-53DD-A728BCAD7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DBBEF-795A-490B-9608-C5659AB4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——3.4</a:t>
            </a:r>
            <a:r>
              <a:rPr lang="zh-CN" altLang="en-US" dirty="0"/>
              <a:t>虚拟机迁移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C6ECDB-FD3E-CB26-39F9-21622659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" y="1138237"/>
            <a:ext cx="120396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02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6801-5276-3F37-D178-0FAC63762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CBBD1-AF6A-B5D2-8477-AED4ADEF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虚拟化技术（</a:t>
            </a:r>
            <a:r>
              <a:rPr lang="en-US" altLang="zh-CN" dirty="0"/>
              <a:t>Virtualization</a:t>
            </a:r>
            <a:r>
              <a:rPr lang="zh-CN" altLang="en-US" dirty="0"/>
              <a:t>）</a:t>
            </a:r>
            <a:r>
              <a:rPr lang="en-US" altLang="zh-CN" dirty="0"/>
              <a:t>——1.1</a:t>
            </a:r>
            <a:r>
              <a:rPr lang="zh-CN" altLang="en-US" dirty="0"/>
              <a:t>什么是虚拟化？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22BC4-93D7-D110-C58F-77810631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4636"/>
            <a:ext cx="12188825" cy="27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8576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806A-1C74-930B-238F-0490F4B9D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28858-D72D-9C21-DFBD-B4426332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——3.4</a:t>
            </a:r>
            <a:r>
              <a:rPr lang="zh-CN" altLang="en-US" dirty="0"/>
              <a:t>虚拟机迁移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564870-1FC3-786D-806F-7CAB7CC2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1066800"/>
            <a:ext cx="12115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8692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F2D81-43E2-4F9E-69CF-E6F2B8EBE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01E80-76E0-5E97-A33A-68B427CE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——3.4</a:t>
            </a:r>
            <a:r>
              <a:rPr lang="zh-CN" altLang="en-US" dirty="0"/>
              <a:t>虚拟机迁移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7F46C7-B9D8-C5FB-8395-2CA63F0E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" y="1638300"/>
            <a:ext cx="120586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031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C21B7-BCBF-4295-875F-89CFC4DF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51428-88A0-6984-04EF-0E3FB234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——3.4</a:t>
            </a:r>
            <a:r>
              <a:rPr lang="zh-CN" altLang="en-US" dirty="0"/>
              <a:t>虚拟机迁移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2A4FD8-E27C-A293-C1EF-BAC5295E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29"/>
            <a:ext cx="12188825" cy="459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0830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E3D44-5182-E39B-FF4F-CD25F1CB9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36560-EBDD-34FA-46A3-6B67FBF0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——3.4</a:t>
            </a:r>
            <a:r>
              <a:rPr lang="zh-CN" altLang="en-US" dirty="0"/>
              <a:t>虚拟机迁移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16DF32-F154-5666-77A8-7B192AEFB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" y="2114550"/>
            <a:ext cx="12058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6617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0720C-5436-CA76-018D-481695003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AF226-4EE0-3186-4BCC-071A16A0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——3.4</a:t>
            </a:r>
            <a:r>
              <a:rPr lang="zh-CN" altLang="en-US" dirty="0"/>
              <a:t>虚拟机迁移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1800D7-86CC-E835-7CF4-F2BD1509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" y="1385887"/>
            <a:ext cx="121443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0586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3BCC5-42CD-9BC3-B8E6-E01E0B23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41ED4-9A24-27E8-4B23-EB381095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服务器虚拟化</a:t>
            </a:r>
            <a:r>
              <a:rPr lang="en-US" altLang="zh-CN" dirty="0"/>
              <a:t>——3.5</a:t>
            </a:r>
            <a:r>
              <a:rPr lang="zh-CN" altLang="en-US" dirty="0"/>
              <a:t>虚拟机隔离技术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3BBEA1-C55B-DA2F-1105-20F0ABBE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" y="1178960"/>
            <a:ext cx="12153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5991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8899-1F84-8AB1-DF97-42865AEF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43ECA-5AFC-E3A1-EB16-0D2B6FE9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——4.1</a:t>
            </a:r>
            <a:r>
              <a:rPr lang="zh-CN" altLang="en-US" dirty="0"/>
              <a:t>存储虚拟化的概念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73E1BE-C54F-D64A-1B34-51333958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" y="1357312"/>
            <a:ext cx="121729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0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5B742-460A-8C87-2C9B-58DCFC337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93169-91C1-2689-CD0A-4FAFD4D9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——4.1</a:t>
            </a:r>
            <a:r>
              <a:rPr lang="zh-CN" altLang="en-US" dirty="0"/>
              <a:t>存储虚拟化的概念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A1C734-9495-350D-BF04-F612FD50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1357312"/>
            <a:ext cx="120681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3363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6BB1D-60EA-EFE8-99CE-56B22ED2D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CE0B5-CA8E-0D59-40E6-A3C90C9A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——4.1</a:t>
            </a:r>
            <a:r>
              <a:rPr lang="zh-CN" altLang="en-US" dirty="0"/>
              <a:t>存储虚拟化的概念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5C296-BB26-C8F3-8D14-F74334C2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1195387"/>
            <a:ext cx="121158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0534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D89E2-6F4E-3A01-F90B-0FB2890B0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EA5FC-0C97-9C16-7A22-60744348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——4.2</a:t>
            </a:r>
            <a:r>
              <a:rPr lang="zh-CN" altLang="en-US" dirty="0"/>
              <a:t>存储虚拟化的模型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FCDA62-6A70-7AE6-7B53-C9BC5181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181100"/>
            <a:ext cx="120872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525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09669-5AF1-CC90-0D95-C39E187B4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82AB1-A53C-63FB-BF92-79A04E90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zh-CN" altLang="en-US" dirty="0"/>
              <a:t>虚拟化技术（</a:t>
            </a:r>
            <a:r>
              <a:rPr lang="en-US" altLang="zh-CN" dirty="0"/>
              <a:t>Virtualization</a:t>
            </a:r>
            <a:r>
              <a:rPr lang="zh-CN" altLang="en-US" dirty="0"/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35F538-FA86-FB49-DD4A-C0226443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119"/>
            <a:ext cx="12188825" cy="39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2374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07BB-2586-BC0F-32EE-104532B53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515BB-F1B9-6E4D-F47B-B00FB940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——4.2</a:t>
            </a:r>
            <a:r>
              <a:rPr lang="zh-CN" altLang="en-US" dirty="0"/>
              <a:t>存储虚拟化的模型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9EC95E-6CB6-AEB5-9F20-67B13ED1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" y="957262"/>
            <a:ext cx="116586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234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032C4-140F-7BB8-1756-CA73FC10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B5791-82BE-1AED-4815-58601B4C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——4.2</a:t>
            </a:r>
            <a:r>
              <a:rPr lang="zh-CN" altLang="en-US" dirty="0"/>
              <a:t>存储虚拟化的模型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9D39C3-D57A-16AB-919D-88619FD1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243012"/>
            <a:ext cx="120872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317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45ACC-33E4-52F5-6742-1972DBB39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C6B6B-7A63-340B-B594-B2242E4E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——4.2</a:t>
            </a:r>
            <a:r>
              <a:rPr lang="zh-CN" altLang="en-US" dirty="0"/>
              <a:t>存储虚拟化的模型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824F8B-A3BE-F1FF-559D-17DD815B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9964"/>
            <a:ext cx="121888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583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139C1-5062-8564-2323-F95356182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631DC-0577-D4D8-D3CA-73D062D7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——4.2</a:t>
            </a:r>
            <a:r>
              <a:rPr lang="zh-CN" altLang="en-US" dirty="0"/>
              <a:t>存储虚拟化的模型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19438E-AD4C-906A-C02C-F2879934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" y="1685925"/>
            <a:ext cx="120586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8761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BC1A8-B6FD-2685-748B-0A7D5E6B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8A01B-C369-3D61-54BB-B34F7D16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——4.2</a:t>
            </a:r>
            <a:r>
              <a:rPr lang="zh-CN" altLang="en-US" dirty="0"/>
              <a:t>存储虚拟化的模型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F47171-B597-15F4-5AA9-7C91B2EC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921"/>
            <a:ext cx="120872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627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691B-8A5C-4E36-2467-03E59830F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4893F-686C-BDC4-4600-F8E9ADC7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——4.3</a:t>
            </a:r>
            <a:r>
              <a:rPr lang="zh-CN" altLang="en-US" dirty="0"/>
              <a:t>存储虚拟化的作用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688A56-302E-4003-BC31-E4AF9F0A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1371600"/>
            <a:ext cx="12125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286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A2796-EDE7-D7FD-6C09-80783C116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C59D7-F0F5-D283-538E-749F109C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存储虚拟化</a:t>
            </a:r>
            <a:r>
              <a:rPr lang="en-US" altLang="zh-CN" dirty="0"/>
              <a:t>——4.3</a:t>
            </a:r>
            <a:r>
              <a:rPr lang="zh-CN" altLang="en-US" dirty="0"/>
              <a:t>存储虚拟化的作用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058CC4-6A3A-D0A1-B82A-A91FAA82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909637"/>
            <a:ext cx="121824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679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DF1F1-B304-FE11-A564-B2C881999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28FAA-8222-FAB2-290A-33A09734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网络虚拟化</a:t>
            </a:r>
            <a:r>
              <a:rPr lang="en-US" altLang="zh-CN" dirty="0"/>
              <a:t>——5.1</a:t>
            </a:r>
            <a:r>
              <a:rPr lang="zh-CN" altLang="en-US" dirty="0"/>
              <a:t>网络虚拟化的定义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6C0FE9-5205-9BCB-B4E8-2D1E100C3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942975"/>
            <a:ext cx="120110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6921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C66C-2127-D53F-E35A-2EE289C1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64195-08D6-EE69-1C93-811388F8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网络虚拟化</a:t>
            </a:r>
            <a:r>
              <a:rPr lang="en-US" altLang="zh-CN" dirty="0"/>
              <a:t>——5.2</a:t>
            </a:r>
            <a:r>
              <a:rPr lang="zh-CN" altLang="en-US" dirty="0"/>
              <a:t>核心层网络虚拟化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1351CE-234E-D176-8673-E4919DA50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500187"/>
            <a:ext cx="119729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7244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0ACBB-0B43-3FB0-DC02-975B0AE4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71B79-109C-FA24-124D-C3CE94FC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网络虚拟化</a:t>
            </a:r>
            <a:r>
              <a:rPr lang="en-US" altLang="zh-CN" dirty="0"/>
              <a:t>——5.3</a:t>
            </a:r>
            <a:r>
              <a:rPr lang="zh-CN" altLang="en-US" dirty="0"/>
              <a:t>接入层网络虚拟化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5DD33A-273C-B672-A8A4-5DB06F21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1809750"/>
            <a:ext cx="120967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318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00A63-9616-7976-C128-1AAE2C821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EE95-2B47-DB62-C209-5B558000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zh-CN" altLang="en-US" dirty="0"/>
              <a:t>虚拟化技术（</a:t>
            </a:r>
            <a:r>
              <a:rPr lang="en-US" altLang="zh-CN" dirty="0"/>
              <a:t>Virtualization</a:t>
            </a:r>
            <a:r>
              <a:rPr lang="zh-CN" altLang="en-US" dirty="0"/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4EF642-30A2-4607-F116-E2E413B1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10" y="1123949"/>
            <a:ext cx="10774011" cy="53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3906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62A71-B3B9-9A85-087B-B113C81A7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BE593-0E7B-081A-561E-C83F0BFD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网络虚拟化</a:t>
            </a:r>
            <a:r>
              <a:rPr lang="en-US" altLang="zh-CN" dirty="0"/>
              <a:t>——5.4</a:t>
            </a:r>
            <a:r>
              <a:rPr lang="zh-CN" altLang="en-US" dirty="0"/>
              <a:t>虚拟机网络虚拟化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331AD-96C7-DE0A-4289-F23C8B04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2252662"/>
            <a:ext cx="121253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2941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E2219-2112-BA6D-23D6-7BB7447C1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265D2-896F-58D6-DC1B-DC318EE6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网络虚拟化</a:t>
            </a:r>
            <a:r>
              <a:rPr lang="en-US" altLang="zh-CN" dirty="0"/>
              <a:t>——5.4</a:t>
            </a:r>
            <a:r>
              <a:rPr lang="zh-CN" altLang="en-US" dirty="0"/>
              <a:t>虚拟机网络虚拟化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4C5502-2AEC-B803-949D-51C9C7D8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9622"/>
            <a:ext cx="12188825" cy="46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1180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1C0F5-A753-72E9-260D-1C95B513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464D3-0D73-E471-C4FB-6D41662C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网络虚拟化</a:t>
            </a:r>
            <a:r>
              <a:rPr lang="en-US" altLang="zh-CN" dirty="0"/>
              <a:t>——5.4</a:t>
            </a:r>
            <a:r>
              <a:rPr lang="zh-CN" altLang="en-US" dirty="0"/>
              <a:t>虚拟机网络虚拟化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BCDAB0-E670-58EF-5852-08CD4AF71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9622"/>
            <a:ext cx="12188825" cy="46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1117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763BC-787B-97F3-B064-36AAABEB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15">
            <a:extLst>
              <a:ext uri="{FF2B5EF4-FFF2-40B4-BE49-F238E27FC236}">
                <a16:creationId xmlns:a16="http://schemas.microsoft.com/office/drawing/2014/main" id="{8133C517-68EA-5A1D-DE60-49EA20311788}"/>
              </a:ext>
            </a:extLst>
          </p:cNvPr>
          <p:cNvSpPr/>
          <p:nvPr/>
        </p:nvSpPr>
        <p:spPr>
          <a:xfrm>
            <a:off x="9426" y="0"/>
            <a:ext cx="3102074" cy="6858000"/>
          </a:xfrm>
          <a:custGeom>
            <a:avLst/>
            <a:gdLst>
              <a:gd name="connsiteX0" fmla="*/ 0 w 1349266"/>
              <a:gd name="connsiteY0" fmla="*/ 0 h 3815255"/>
              <a:gd name="connsiteX1" fmla="*/ 1349266 w 1349266"/>
              <a:gd name="connsiteY1" fmla="*/ 0 h 3815255"/>
              <a:gd name="connsiteX2" fmla="*/ 499500 w 1349266"/>
              <a:gd name="connsiteY2" fmla="*/ 3815255 h 3815255"/>
              <a:gd name="connsiteX3" fmla="*/ 0 w 1349266"/>
              <a:gd name="connsiteY3" fmla="*/ 3815255 h 381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266" h="3815255">
                <a:moveTo>
                  <a:pt x="0" y="0"/>
                </a:moveTo>
                <a:lnTo>
                  <a:pt x="1349266" y="0"/>
                </a:lnTo>
                <a:lnTo>
                  <a:pt x="499500" y="3815255"/>
                </a:lnTo>
                <a:lnTo>
                  <a:pt x="0" y="3815255"/>
                </a:lnTo>
                <a:close/>
              </a:path>
            </a:pathLst>
          </a:custGeom>
          <a:solidFill>
            <a:srgbClr val="219DBF"/>
          </a:solidFill>
          <a:ln w="28575">
            <a:solidFill>
              <a:srgbClr val="219D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zh-CN" altLang="en-US" sz="2000" dirty="0">
              <a:solidFill>
                <a:srgbClr val="C0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7" name="iŝ1íḍé">
            <a:extLst>
              <a:ext uri="{FF2B5EF4-FFF2-40B4-BE49-F238E27FC236}">
                <a16:creationId xmlns:a16="http://schemas.microsoft.com/office/drawing/2014/main" id="{43A3ED40-9D10-1148-0696-39048224BFF9}"/>
              </a:ext>
            </a:extLst>
          </p:cNvPr>
          <p:cNvSpPr/>
          <p:nvPr/>
        </p:nvSpPr>
        <p:spPr>
          <a:xfrm>
            <a:off x="6371080" y="1596029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îSḷïḓé">
            <a:extLst>
              <a:ext uri="{FF2B5EF4-FFF2-40B4-BE49-F238E27FC236}">
                <a16:creationId xmlns:a16="http://schemas.microsoft.com/office/drawing/2014/main" id="{06304FED-A5AF-4184-F64F-6C0783B17B8A}"/>
              </a:ext>
            </a:extLst>
          </p:cNvPr>
          <p:cNvSpPr txBox="1"/>
          <p:nvPr/>
        </p:nvSpPr>
        <p:spPr>
          <a:xfrm>
            <a:off x="7271162" y="1459849"/>
            <a:ext cx="4320000" cy="463173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/>
              <a:t>虚拟化技术概述</a:t>
            </a:r>
            <a:endParaRPr lang="id-ID" sz="20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D023D19-2CBE-814E-D161-CA80B379174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019080" y="1919435"/>
            <a:ext cx="4464001" cy="5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îṣlïdé">
            <a:extLst>
              <a:ext uri="{FF2B5EF4-FFF2-40B4-BE49-F238E27FC236}">
                <a16:creationId xmlns:a16="http://schemas.microsoft.com/office/drawing/2014/main" id="{2BAB1D13-17CD-A7A5-72BB-DAEE2C4E884B}"/>
              </a:ext>
            </a:extLst>
          </p:cNvPr>
          <p:cNvSpPr/>
          <p:nvPr/>
        </p:nvSpPr>
        <p:spPr>
          <a:xfrm>
            <a:off x="6371080" y="3114610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iśḻîdè">
            <a:extLst>
              <a:ext uri="{FF2B5EF4-FFF2-40B4-BE49-F238E27FC236}">
                <a16:creationId xmlns:a16="http://schemas.microsoft.com/office/drawing/2014/main" id="{602D6807-B346-5A76-8725-0796BD87EFD4}"/>
              </a:ext>
            </a:extLst>
          </p:cNvPr>
          <p:cNvSpPr txBox="1"/>
          <p:nvPr/>
        </p:nvSpPr>
        <p:spPr>
          <a:xfrm>
            <a:off x="7271160" y="2941580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/>
              <a:t>架构模式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E4200A8-B09F-138C-001E-7BE38D9455F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019080" y="3438610"/>
            <a:ext cx="4428000" cy="9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ïş1ídè">
            <a:extLst>
              <a:ext uri="{FF2B5EF4-FFF2-40B4-BE49-F238E27FC236}">
                <a16:creationId xmlns:a16="http://schemas.microsoft.com/office/drawing/2014/main" id="{058F5545-A7C6-FB73-B125-C2FF75F2AB4A}"/>
              </a:ext>
            </a:extLst>
          </p:cNvPr>
          <p:cNvSpPr/>
          <p:nvPr/>
        </p:nvSpPr>
        <p:spPr>
          <a:xfrm>
            <a:off x="6371080" y="4615157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495FDFC-35C6-E3DF-10FB-2826C606465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19080" y="4939157"/>
            <a:ext cx="4464000" cy="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DD53E0A9-734D-A4B7-78C6-7AF86BDCF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1" r="34295"/>
          <a:stretch/>
        </p:blipFill>
        <p:spPr>
          <a:xfrm>
            <a:off x="0" y="-6081"/>
            <a:ext cx="5129561" cy="686408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F484B7E-BCA0-1F13-C8CB-C70CD84A4FBF}"/>
              </a:ext>
            </a:extLst>
          </p:cNvPr>
          <p:cNvGrpSpPr/>
          <p:nvPr/>
        </p:nvGrpSpPr>
        <p:grpSpPr>
          <a:xfrm>
            <a:off x="1320080" y="564059"/>
            <a:ext cx="2762457" cy="1824562"/>
            <a:chOff x="349043" y="341879"/>
            <a:chExt cx="2762457" cy="182456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47C7E1-C1AB-C543-60FB-9DEE6B0FA3CA}"/>
                </a:ext>
              </a:extLst>
            </p:cNvPr>
            <p:cNvSpPr txBox="1"/>
            <p:nvPr/>
          </p:nvSpPr>
          <p:spPr>
            <a:xfrm>
              <a:off x="571500" y="341879"/>
              <a:ext cx="254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目录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6C42812-9E8F-0F72-4E78-4CE5B916BCB2}"/>
                </a:ext>
              </a:extLst>
            </p:cNvPr>
            <p:cNvCxnSpPr/>
            <p:nvPr/>
          </p:nvCxnSpPr>
          <p:spPr>
            <a:xfrm flipV="1">
              <a:off x="349043" y="1358900"/>
              <a:ext cx="2019300" cy="12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35AC753-AB4F-490A-1BEA-7CE6F82AC895}"/>
                </a:ext>
              </a:extLst>
            </p:cNvPr>
            <p:cNvSpPr txBox="1"/>
            <p:nvPr/>
          </p:nvSpPr>
          <p:spPr>
            <a:xfrm>
              <a:off x="349043" y="1581666"/>
              <a:ext cx="2451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Arial" pitchFamily="34" charset="0"/>
                </a:rPr>
                <a:t>C O N T E N T S</a:t>
              </a:r>
              <a:endParaRPr lang="zh-CN" alt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cs typeface="Arial" pitchFamily="34" charset="0"/>
              </a:endParaRPr>
            </a:p>
          </p:txBody>
        </p:sp>
      </p:grpSp>
      <p:sp>
        <p:nvSpPr>
          <p:cNvPr id="2" name="ïş1ídè">
            <a:extLst>
              <a:ext uri="{FF2B5EF4-FFF2-40B4-BE49-F238E27FC236}">
                <a16:creationId xmlns:a16="http://schemas.microsoft.com/office/drawing/2014/main" id="{292EF17C-33D3-0BBF-B88B-BCC005659B0F}"/>
              </a:ext>
            </a:extLst>
          </p:cNvPr>
          <p:cNvSpPr/>
          <p:nvPr/>
        </p:nvSpPr>
        <p:spPr>
          <a:xfrm>
            <a:off x="6371076" y="4633191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ïş1ídè">
            <a:extLst>
              <a:ext uri="{FF2B5EF4-FFF2-40B4-BE49-F238E27FC236}">
                <a16:creationId xmlns:a16="http://schemas.microsoft.com/office/drawing/2014/main" id="{CC1BE99D-7975-A588-F24F-B0C633F0FD86}"/>
              </a:ext>
            </a:extLst>
          </p:cNvPr>
          <p:cNvSpPr/>
          <p:nvPr/>
        </p:nvSpPr>
        <p:spPr>
          <a:xfrm>
            <a:off x="6411265" y="6036297"/>
            <a:ext cx="648000" cy="648000"/>
          </a:xfrm>
          <a:prstGeom prst="rect">
            <a:avLst/>
          </a:prstGeom>
          <a:solidFill>
            <a:srgbClr val="0070C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ïṡḷíḓê">
            <a:extLst>
              <a:ext uri="{FF2B5EF4-FFF2-40B4-BE49-F238E27FC236}">
                <a16:creationId xmlns:a16="http://schemas.microsoft.com/office/drawing/2014/main" id="{7BBAE933-E4BA-4769-EBFA-7C31E15C004F}"/>
              </a:ext>
            </a:extLst>
          </p:cNvPr>
          <p:cNvSpPr txBox="1"/>
          <p:nvPr/>
        </p:nvSpPr>
        <p:spPr>
          <a:xfrm>
            <a:off x="7311349" y="5861236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主流虚拟化产品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iśḻîdè">
            <a:extLst>
              <a:ext uri="{FF2B5EF4-FFF2-40B4-BE49-F238E27FC236}">
                <a16:creationId xmlns:a16="http://schemas.microsoft.com/office/drawing/2014/main" id="{70D548D6-EE28-7941-C75A-91DAF461464B}"/>
              </a:ext>
            </a:extLst>
          </p:cNvPr>
          <p:cNvSpPr txBox="1"/>
          <p:nvPr/>
        </p:nvSpPr>
        <p:spPr>
          <a:xfrm>
            <a:off x="7271162" y="4441198"/>
            <a:ext cx="4320000" cy="489187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三类虚拟化</a:t>
            </a:r>
            <a:endParaRPr lang="id-ID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358546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30668-7000-363C-6284-939479135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A28A9-DE3F-A721-E357-1B15F09D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——6.1</a:t>
            </a:r>
            <a:r>
              <a:rPr lang="zh-CN" altLang="en-US" dirty="0"/>
              <a:t>主流服务器虚拟化软件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863107-57FE-89CF-7874-59059E55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501"/>
            <a:ext cx="121539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5761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6207B-EDBF-AABD-49E1-F045E92D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007C0-E09B-E2E9-B0FB-717A8CE4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——6.1</a:t>
            </a:r>
            <a:r>
              <a:rPr lang="zh-CN" altLang="en-US" dirty="0"/>
              <a:t>主流服务器虚拟化软件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369BA4-4D03-9D26-5036-E637C854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481137"/>
            <a:ext cx="107156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893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CCA60-446E-6BE0-8609-512528348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C2AD1-7C82-B639-FA45-CB14401A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——6.1</a:t>
            </a:r>
            <a:r>
              <a:rPr lang="zh-CN" altLang="en-US" dirty="0"/>
              <a:t>主流服务器虚拟化软件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DDC60D-846A-B2AD-16C4-1F4F758E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1712"/>
            <a:ext cx="12188825" cy="3194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A09F60-5B98-6FF6-36AA-C4B8E51882B0}"/>
              </a:ext>
            </a:extLst>
          </p:cNvPr>
          <p:cNvSpPr txBox="1"/>
          <p:nvPr/>
        </p:nvSpPr>
        <p:spPr>
          <a:xfrm>
            <a:off x="3326259" y="5646665"/>
            <a:ext cx="6652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官方网站：</a:t>
            </a:r>
            <a:r>
              <a:rPr lang="en-US" altLang="zh-CN" dirty="0"/>
              <a:t>https://www.virtualbox.org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01913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C116B-C579-DB1C-22D2-52C1748EF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719A3-A2D5-7730-DE13-068F7860E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——6.2</a:t>
            </a:r>
            <a:r>
              <a:rPr lang="zh-CN" altLang="en-US" dirty="0"/>
              <a:t>桌面虚拟机软件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8D5C00-4454-A793-4777-0FE52D6D8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1712"/>
            <a:ext cx="12188825" cy="3194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EDF3EB-6C2E-0D86-2ABC-25C945B338B2}"/>
              </a:ext>
            </a:extLst>
          </p:cNvPr>
          <p:cNvSpPr txBox="1"/>
          <p:nvPr/>
        </p:nvSpPr>
        <p:spPr>
          <a:xfrm>
            <a:off x="2363056" y="5646665"/>
            <a:ext cx="7615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官方网站：</a:t>
            </a:r>
            <a:r>
              <a:rPr lang="en-US" altLang="zh-CN" dirty="0">
                <a:solidFill>
                  <a:srgbClr val="FF0000"/>
                </a:solidFill>
              </a:rPr>
              <a:t> https://www.virtualbox.org/wiki/Downloads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4254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B918-2A6F-AB69-62B9-9CC417D2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926D0-ADFD-2936-4394-52D09B14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——6.2</a:t>
            </a:r>
            <a:r>
              <a:rPr lang="zh-CN" altLang="en-US" dirty="0"/>
              <a:t>桌面虚拟机软件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742679-58D0-14FB-A8E4-5D5CC51E646E}"/>
              </a:ext>
            </a:extLst>
          </p:cNvPr>
          <p:cNvSpPr txBox="1"/>
          <p:nvPr/>
        </p:nvSpPr>
        <p:spPr>
          <a:xfrm>
            <a:off x="1417833" y="5596101"/>
            <a:ext cx="99724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官方网站：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hlinkClick r:id="rId3"/>
              </a:rPr>
              <a:t>https://www.vmware.com/products/workstation-pro.html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支持的虚拟机操作系统列表：</a:t>
            </a:r>
            <a:r>
              <a:rPr lang="en-US" altLang="zh-CN" dirty="0">
                <a:solidFill>
                  <a:srgbClr val="FF0000"/>
                </a:solidFill>
              </a:rPr>
              <a:t> https://kb.vmware.com/s/article/2129859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3E16AF-1433-30EB-3898-97B7C26C5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1871662"/>
            <a:ext cx="120872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365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68507-FC94-029D-6329-4AFCD278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F4993-1DF7-EB9B-1305-B885E646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——6.2</a:t>
            </a:r>
            <a:r>
              <a:rPr lang="zh-CN" altLang="en-US" dirty="0"/>
              <a:t>桌面虚拟机软件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4224E-EF9D-7D85-BE68-508E5A34DC84}"/>
              </a:ext>
            </a:extLst>
          </p:cNvPr>
          <p:cNvSpPr txBox="1"/>
          <p:nvPr/>
        </p:nvSpPr>
        <p:spPr>
          <a:xfrm>
            <a:off x="267128" y="1322051"/>
            <a:ext cx="116919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VMware</a:t>
            </a:r>
            <a:r>
              <a:rPr lang="zh-CN" altLang="en-US" dirty="0">
                <a:solidFill>
                  <a:srgbClr val="FF0000"/>
                </a:solidFill>
              </a:rPr>
              <a:t>官方网站下载：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hlinkClick r:id="rId3"/>
              </a:rPr>
              <a:t>https://www.vmware.com/content/vmware/vmware-published-sites/us/products/workspace-one.html.html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支持的虚拟机操作系统列表：</a:t>
            </a:r>
            <a:r>
              <a:rPr lang="en-US" altLang="zh-CN" dirty="0">
                <a:solidFill>
                  <a:srgbClr val="FF0000"/>
                </a:solidFill>
              </a:rPr>
              <a:t> https://kb.vmware.com/s/article/2129859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073F10-FF7B-5466-5B21-868D0CF9E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33" y="2957676"/>
            <a:ext cx="8858250" cy="263842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05D61F1-D8C5-288A-E25C-C029AF895795}"/>
              </a:ext>
            </a:extLst>
          </p:cNvPr>
          <p:cNvCxnSpPr/>
          <p:nvPr/>
        </p:nvCxnSpPr>
        <p:spPr>
          <a:xfrm>
            <a:off x="250159" y="4448711"/>
            <a:ext cx="1167674" cy="6678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935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5487-76AD-9365-F5D2-51262630D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4824D-B502-244A-CC62-E152FBE7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zh-CN" altLang="en-US" dirty="0"/>
              <a:t>四类虚拟化技术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3B2D72-DFB4-DC33-2C3F-EE87A117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" y="834882"/>
            <a:ext cx="120872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413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68507-FC94-029D-6329-4AFCD278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4ACB473-B0F8-02F4-1E20-556A7021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97" y="2098824"/>
            <a:ext cx="9458325" cy="4114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1F4993-1DF7-EB9B-1305-B885E646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——6.3Linux</a:t>
            </a:r>
            <a:r>
              <a:rPr lang="zh-CN" altLang="en-US" dirty="0"/>
              <a:t>软件：</a:t>
            </a:r>
            <a:r>
              <a:rPr lang="en-US" altLang="zh-CN" dirty="0"/>
              <a:t>CentOS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4224E-EF9D-7D85-BE68-508E5A34DC84}"/>
              </a:ext>
            </a:extLst>
          </p:cNvPr>
          <p:cNvSpPr txBox="1"/>
          <p:nvPr/>
        </p:nvSpPr>
        <p:spPr>
          <a:xfrm>
            <a:off x="344117" y="980501"/>
            <a:ext cx="116919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CentOS</a:t>
            </a:r>
            <a:r>
              <a:rPr lang="zh-CN" altLang="en-US" dirty="0">
                <a:solidFill>
                  <a:srgbClr val="FF0000"/>
                </a:solidFill>
              </a:rPr>
              <a:t>官方网站下载：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hlinkClick r:id="rId4"/>
              </a:rPr>
              <a:t>https://www.centos.org/download/?spm=a2c6h.12873639.article-detail.7.6d921b0bWr1ELJ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D0D032-C70E-C589-3F00-A051B8F818A9}"/>
              </a:ext>
            </a:extLst>
          </p:cNvPr>
          <p:cNvSpPr/>
          <p:nvPr/>
        </p:nvSpPr>
        <p:spPr bwMode="auto">
          <a:xfrm>
            <a:off x="991206" y="5569274"/>
            <a:ext cx="9257016" cy="452063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2783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68507-FC94-029D-6329-4AFCD278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5D378E-7AD5-302F-3EC8-844AA3BDD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77" y="1395999"/>
            <a:ext cx="8696325" cy="4867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1F4993-1DF7-EB9B-1305-B885E646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——6.3Linux</a:t>
            </a:r>
            <a:r>
              <a:rPr lang="zh-CN" altLang="en-US" dirty="0"/>
              <a:t>软件：</a:t>
            </a:r>
            <a:r>
              <a:rPr lang="en-US" altLang="zh-CN" dirty="0"/>
              <a:t>CentOS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4224E-EF9D-7D85-BE68-508E5A34DC84}"/>
              </a:ext>
            </a:extLst>
          </p:cNvPr>
          <p:cNvSpPr txBox="1"/>
          <p:nvPr/>
        </p:nvSpPr>
        <p:spPr>
          <a:xfrm>
            <a:off x="344117" y="980501"/>
            <a:ext cx="11691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CentOS</a:t>
            </a:r>
            <a:r>
              <a:rPr lang="zh-CN" altLang="en-US" dirty="0">
                <a:solidFill>
                  <a:srgbClr val="FF0000"/>
                </a:solidFill>
              </a:rPr>
              <a:t>官方网站下载：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hlinkClick r:id="rId4"/>
              </a:rPr>
              <a:t>http://isoredirect.centos.org/centos/7/isos/x86_64/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D0D032-C70E-C589-3F00-A051B8F818A9}"/>
              </a:ext>
            </a:extLst>
          </p:cNvPr>
          <p:cNvSpPr/>
          <p:nvPr/>
        </p:nvSpPr>
        <p:spPr bwMode="auto">
          <a:xfrm>
            <a:off x="1258334" y="2291647"/>
            <a:ext cx="9257016" cy="452063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2759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68507-FC94-029D-6329-4AFCD278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0FEC5C3-F013-90C8-5711-86427AF1D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6987"/>
            <a:ext cx="12188825" cy="40240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1F4993-1DF7-EB9B-1305-B885E646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——6.3Linux</a:t>
            </a:r>
            <a:r>
              <a:rPr lang="zh-CN" altLang="en-US" dirty="0"/>
              <a:t>软件：</a:t>
            </a:r>
            <a:r>
              <a:rPr lang="en-US" altLang="zh-CN" dirty="0"/>
              <a:t>CentOS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4224E-EF9D-7D85-BE68-508E5A34DC84}"/>
              </a:ext>
            </a:extLst>
          </p:cNvPr>
          <p:cNvSpPr txBox="1"/>
          <p:nvPr/>
        </p:nvSpPr>
        <p:spPr>
          <a:xfrm>
            <a:off x="344117" y="980501"/>
            <a:ext cx="11691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CentOS</a:t>
            </a:r>
            <a:r>
              <a:rPr lang="zh-CN" altLang="en-US" dirty="0">
                <a:solidFill>
                  <a:srgbClr val="FF0000"/>
                </a:solidFill>
              </a:rPr>
              <a:t>官方网站下载：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hlinkClick r:id="rId4"/>
              </a:rPr>
              <a:t>https://mirrors.jlu.edu.cn/centos/7.9.2009/isos/x86_64/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D0D032-C70E-C589-3F00-A051B8F818A9}"/>
              </a:ext>
            </a:extLst>
          </p:cNvPr>
          <p:cNvSpPr/>
          <p:nvPr/>
        </p:nvSpPr>
        <p:spPr bwMode="auto">
          <a:xfrm>
            <a:off x="272014" y="3174191"/>
            <a:ext cx="10731607" cy="452063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182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68507-FC94-029D-6329-4AFCD278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822359-547D-25E2-00CD-A2997BE9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17" y="1169220"/>
            <a:ext cx="11610975" cy="52387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1F4993-1DF7-EB9B-1305-B885E646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主流虚拟化产品</a:t>
            </a:r>
            <a:r>
              <a:rPr lang="en-US" altLang="zh-CN" dirty="0"/>
              <a:t>——6.3Linux</a:t>
            </a:r>
            <a:r>
              <a:rPr lang="zh-CN" altLang="en-US" dirty="0"/>
              <a:t>软件：</a:t>
            </a:r>
            <a:r>
              <a:rPr lang="en-US" altLang="zh-CN" dirty="0"/>
              <a:t>CentOS</a:t>
            </a:r>
            <a:r>
              <a:rPr lang="zh-CN" altLang="en-US" dirty="0"/>
              <a:t>（本次实验使用）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4224E-EF9D-7D85-BE68-508E5A34DC84}"/>
              </a:ext>
            </a:extLst>
          </p:cNvPr>
          <p:cNvSpPr txBox="1"/>
          <p:nvPr/>
        </p:nvSpPr>
        <p:spPr>
          <a:xfrm>
            <a:off x="344117" y="980501"/>
            <a:ext cx="11691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CentOS</a:t>
            </a:r>
            <a:r>
              <a:rPr lang="zh-CN" altLang="en-US" dirty="0">
                <a:solidFill>
                  <a:srgbClr val="FF0000"/>
                </a:solidFill>
              </a:rPr>
              <a:t>官方网站下载：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hlinkClick r:id="rId4"/>
              </a:rPr>
              <a:t>https://mirrors.aliyun.com/centos-vault/7.6.1810/isos/x86_64/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D0D032-C70E-C589-3F00-A051B8F818A9}"/>
              </a:ext>
            </a:extLst>
          </p:cNvPr>
          <p:cNvSpPr/>
          <p:nvPr/>
        </p:nvSpPr>
        <p:spPr bwMode="auto">
          <a:xfrm>
            <a:off x="548110" y="4355719"/>
            <a:ext cx="10731607" cy="452063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33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5E62-C55A-58BB-DD44-0B57E1F30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FE879-F91B-6489-9F13-ADED546B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zh-CN" altLang="en-US" dirty="0"/>
              <a:t>虚拟化技术的本质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10CD03-37B1-2F56-B797-EF816F1D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7" y="980501"/>
            <a:ext cx="11868150" cy="3257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0A5400-9FF6-CDA7-15C4-B2B1ACD53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041" y="3926976"/>
            <a:ext cx="3805189" cy="29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99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2EE2-A46A-232A-7634-2192FD0C5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651AF-876B-31A0-6311-2783412A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10" y="274320"/>
            <a:ext cx="11284006" cy="706181"/>
          </a:xfrm>
        </p:spPr>
        <p:txBody>
          <a:bodyPr>
            <a:normAutofit/>
          </a:bodyPr>
          <a:lstStyle/>
          <a:p>
            <a:r>
              <a:rPr lang="zh-CN" altLang="en-US" dirty="0"/>
              <a:t>数据中心虚拟化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97369C-C7D5-1ED0-A58E-C97D4A3E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" y="980501"/>
            <a:ext cx="11915775" cy="1895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0A702E-DB2B-BCA5-5FD0-20A1293A0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3320318"/>
            <a:ext cx="119729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7981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8246AF"/>
      </a:dk2>
      <a:lt2>
        <a:srgbClr val="333F48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pattFill prst="pct5">
          <a:fgClr>
            <a:srgbClr val="E4E6EA"/>
          </a:fgClr>
          <a:bgClr>
            <a:srgbClr val="ADB5BF"/>
          </a:bgClr>
        </a:pattFill>
        <a:ln w="6350" cap="flat" cmpd="sng" algn="ctr">
          <a:solidFill>
            <a:schemeClr val="tx1"/>
          </a:solidFill>
          <a:prstDash val="solid"/>
          <a:miter lim="800000"/>
        </a:ln>
        <a:effectLst/>
        <a:extLst>
          <a:ext uri="{91240B29-F687-4f45-9708-019B960494DF}">
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<a:solidFill>
                <a:srgbClr val="808080"/>
              </a:solidFill>
              <a:bevel/>
              <a:headEnd/>
              <a:tailEnd/>
            </a14:hiddenLine>
          </a:ext>
          <a:ext uri="{AF507438-7753-43e0-B8FC-AC1667EBCBE1}">
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Lenovo Master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Lenovo Master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Lenovo Master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47583</TotalTime>
  <Words>3278</Words>
  <Application>Microsoft Office PowerPoint</Application>
  <PresentationFormat>自定义</PresentationFormat>
  <Paragraphs>266</Paragraphs>
  <Slides>73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73</vt:i4>
      </vt:variant>
    </vt:vector>
  </HeadingPairs>
  <TitlesOfParts>
    <vt:vector size="87" baseType="lpstr">
      <vt:lpstr>Gotham Book</vt:lpstr>
      <vt:lpstr>微软雅黑</vt:lpstr>
      <vt:lpstr>微软雅黑</vt:lpstr>
      <vt:lpstr>微软雅黑 Light</vt:lpstr>
      <vt:lpstr>字魂59号-创粗黑</vt:lpstr>
      <vt:lpstr>Agency FB</vt:lpstr>
      <vt:lpstr>Arial</vt:lpstr>
      <vt:lpstr>Calibri</vt:lpstr>
      <vt:lpstr>Impact</vt:lpstr>
      <vt:lpstr>Wingdings</vt:lpstr>
      <vt:lpstr>Lenovo Master</vt:lpstr>
      <vt:lpstr>2_Lenovo Master</vt:lpstr>
      <vt:lpstr>1_Lenovo Master</vt:lpstr>
      <vt:lpstr>3_Lenovo Master</vt:lpstr>
      <vt:lpstr>PowerPoint 演示文稿</vt:lpstr>
      <vt:lpstr>PowerPoint 演示文稿</vt:lpstr>
      <vt:lpstr>PowerPoint 演示文稿</vt:lpstr>
      <vt:lpstr>1.虚拟化技术（Virtualization）——1.1什么是虚拟化？</vt:lpstr>
      <vt:lpstr>虚拟化技术（Virtualization）</vt:lpstr>
      <vt:lpstr>虚拟化技术（Virtualization）</vt:lpstr>
      <vt:lpstr>四类虚拟化技术</vt:lpstr>
      <vt:lpstr>虚拟化技术的本质</vt:lpstr>
      <vt:lpstr>数据中心虚拟化</vt:lpstr>
      <vt:lpstr>数据中心虚拟化</vt:lpstr>
      <vt:lpstr>1.虚拟化技术概述——1.2虚拟化技术发展历程</vt:lpstr>
      <vt:lpstr>1.虚拟化技术概述</vt:lpstr>
      <vt:lpstr>1.虚拟化技术概述</vt:lpstr>
      <vt:lpstr>1.虚拟化技术概述</vt:lpstr>
      <vt:lpstr>1.虚拟化技术概述</vt:lpstr>
      <vt:lpstr>1.虚拟化技术概述——1.3虚拟化技术的分类</vt:lpstr>
      <vt:lpstr>PowerPoint 演示文稿</vt:lpstr>
      <vt:lpstr>PowerPoint 演示文稿</vt:lpstr>
      <vt:lpstr>2.架构模式——2.1传统基础架构模式</vt:lpstr>
      <vt:lpstr>2.架构模式——2.2虚拟基础架构模式</vt:lpstr>
      <vt:lpstr>2.架构模式——2.2虚拟基础架构模式</vt:lpstr>
      <vt:lpstr>PowerPoint 演示文稿</vt:lpstr>
      <vt:lpstr>3.服务器虚拟化——3.1服务器虚拟化的概念</vt:lpstr>
      <vt:lpstr>3.服务器虚拟化——3.1服务器虚拟化的概念</vt:lpstr>
      <vt:lpstr>3.服务器虚拟化——举例</vt:lpstr>
      <vt:lpstr>3.服务器虚拟化——3.2服务器虚拟化的层次</vt:lpstr>
      <vt:lpstr>3.服务器虚拟化——3.2服务器虚拟化的层次</vt:lpstr>
      <vt:lpstr>3.服务器虚拟化——3.2服务器虚拟化的层次</vt:lpstr>
      <vt:lpstr>3.服务器虚拟化——3.2服务器虚拟化的层次</vt:lpstr>
      <vt:lpstr>3.服务器虚拟化——3.2服务器虚拟化的层次</vt:lpstr>
      <vt:lpstr>3.服务器虚拟化——3.2服务器虚拟化的层次</vt:lpstr>
      <vt:lpstr>3.服务器虚拟化——3.2服务器虚拟化的层次</vt:lpstr>
      <vt:lpstr>3.服务器虚拟化——3.2服务器虚拟化的层次</vt:lpstr>
      <vt:lpstr>3.服务器虚拟化——3.2服务器虚拟化的层次</vt:lpstr>
      <vt:lpstr>3.服务器虚拟化——3.3底层实现</vt:lpstr>
      <vt:lpstr>3.服务器虚拟化——3.3底层实现</vt:lpstr>
      <vt:lpstr>3.服务器虚拟化——3.3底层实现</vt:lpstr>
      <vt:lpstr>3.服务器虚拟化——3.4虚拟机迁移</vt:lpstr>
      <vt:lpstr>3.服务器虚拟化——3.4虚拟机迁移</vt:lpstr>
      <vt:lpstr>3.服务器虚拟化——3.4虚拟机迁移</vt:lpstr>
      <vt:lpstr>3.服务器虚拟化——3.4虚拟机迁移</vt:lpstr>
      <vt:lpstr>3.服务器虚拟化——3.4虚拟机迁移</vt:lpstr>
      <vt:lpstr>3.服务器虚拟化——3.4虚拟机迁移</vt:lpstr>
      <vt:lpstr>3.服务器虚拟化——3.4虚拟机迁移</vt:lpstr>
      <vt:lpstr>3.服务器虚拟化——3.5虚拟机隔离技术</vt:lpstr>
      <vt:lpstr>4.存储虚拟化——4.1存储虚拟化的概念</vt:lpstr>
      <vt:lpstr>4.存储虚拟化——4.1存储虚拟化的概念</vt:lpstr>
      <vt:lpstr>4.存储虚拟化——4.1存储虚拟化的概念</vt:lpstr>
      <vt:lpstr>4.存储虚拟化——4.2存储虚拟化的模型</vt:lpstr>
      <vt:lpstr>4.存储虚拟化——4.2存储虚拟化的模型</vt:lpstr>
      <vt:lpstr>4.存储虚拟化——4.2存储虚拟化的模型</vt:lpstr>
      <vt:lpstr>4.存储虚拟化——4.2存储虚拟化的模型</vt:lpstr>
      <vt:lpstr>4.存储虚拟化——4.2存储虚拟化的模型</vt:lpstr>
      <vt:lpstr>4.存储虚拟化——4.2存储虚拟化的模型</vt:lpstr>
      <vt:lpstr>4.存储虚拟化——4.3存储虚拟化的作用</vt:lpstr>
      <vt:lpstr>4.存储虚拟化——4.3存储虚拟化的作用</vt:lpstr>
      <vt:lpstr>5.网络虚拟化——5.1网络虚拟化的定义</vt:lpstr>
      <vt:lpstr>5.网络虚拟化——5.2核心层网络虚拟化</vt:lpstr>
      <vt:lpstr>5.网络虚拟化——5.3接入层网络虚拟化</vt:lpstr>
      <vt:lpstr>5.网络虚拟化——5.4虚拟机网络虚拟化</vt:lpstr>
      <vt:lpstr>5.网络虚拟化——5.4虚拟机网络虚拟化</vt:lpstr>
      <vt:lpstr>5.网络虚拟化——5.4虚拟机网络虚拟化</vt:lpstr>
      <vt:lpstr>PowerPoint 演示文稿</vt:lpstr>
      <vt:lpstr>6.主流虚拟化产品——6.1主流服务器虚拟化软件</vt:lpstr>
      <vt:lpstr>6.主流虚拟化产品——6.1主流服务器虚拟化软件</vt:lpstr>
      <vt:lpstr>6.主流虚拟化产品——6.1主流服务器虚拟化软件</vt:lpstr>
      <vt:lpstr>6.主流虚拟化产品——6.2桌面虚拟机软件</vt:lpstr>
      <vt:lpstr>6.主流虚拟化产品——6.2桌面虚拟机软件</vt:lpstr>
      <vt:lpstr>6.主流虚拟化产品——6.2桌面虚拟机软件</vt:lpstr>
      <vt:lpstr>6.主流虚拟化产品——6.3Linux软件：CentOS</vt:lpstr>
      <vt:lpstr>6.主流虚拟化产品——6.3Linux软件：CentOS</vt:lpstr>
      <vt:lpstr>6.主流虚拟化产品——6.3Linux软件：CentOS</vt:lpstr>
      <vt:lpstr>6.主流虚拟化产品——6.3Linux软件：CentOS（本次实验使用）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LENOVO TEMPLATE 2011</dc:title>
  <cp:lastModifiedBy>木森 林</cp:lastModifiedBy>
  <cp:revision>4623</cp:revision>
  <dcterms:created xsi:type="dcterms:W3CDTF">2011-10-24T18:59:47Z</dcterms:created>
  <dcterms:modified xsi:type="dcterms:W3CDTF">2024-03-11T06:14:35Z</dcterms:modified>
</cp:coreProperties>
</file>